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diagrams/data20.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ata4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00" r:id="rId2"/>
    <p:sldId id="257" r:id="rId3"/>
    <p:sldId id="301" r:id="rId4"/>
    <p:sldId id="302" r:id="rId5"/>
    <p:sldId id="303" r:id="rId6"/>
    <p:sldId id="283" r:id="rId7"/>
    <p:sldId id="284" r:id="rId8"/>
    <p:sldId id="285" r:id="rId9"/>
    <p:sldId id="304" r:id="rId10"/>
    <p:sldId id="305" r:id="rId11"/>
    <p:sldId id="306" r:id="rId12"/>
    <p:sldId id="307" r:id="rId13"/>
    <p:sldId id="308" r:id="rId14"/>
    <p:sldId id="309" r:id="rId15"/>
    <p:sldId id="310" r:id="rId16"/>
    <p:sldId id="311" r:id="rId17"/>
    <p:sldId id="268" r:id="rId18"/>
    <p:sldId id="269" r:id="rId19"/>
    <p:sldId id="312" r:id="rId20"/>
    <p:sldId id="313" r:id="rId21"/>
    <p:sldId id="314" r:id="rId22"/>
    <p:sldId id="315" r:id="rId23"/>
    <p:sldId id="316" r:id="rId24"/>
    <p:sldId id="317" r:id="rId25"/>
    <p:sldId id="276" r:id="rId26"/>
    <p:sldId id="318" r:id="rId27"/>
    <p:sldId id="319" r:id="rId28"/>
    <p:sldId id="320" r:id="rId29"/>
    <p:sldId id="321" r:id="rId30"/>
    <p:sldId id="322" r:id="rId31"/>
    <p:sldId id="281" r:id="rId32"/>
    <p:sldId id="324" r:id="rId33"/>
    <p:sldId id="325" r:id="rId34"/>
    <p:sldId id="326" r:id="rId35"/>
    <p:sldId id="327" r:id="rId36"/>
    <p:sldId id="328" r:id="rId37"/>
    <p:sldId id="329" r:id="rId38"/>
    <p:sldId id="330" r:id="rId39"/>
    <p:sldId id="331" r:id="rId40"/>
    <p:sldId id="332" r:id="rId41"/>
    <p:sldId id="333" r:id="rId42"/>
    <p:sldId id="345" r:id="rId43"/>
    <p:sldId id="335" r:id="rId44"/>
    <p:sldId id="336" r:id="rId45"/>
    <p:sldId id="337" r:id="rId46"/>
    <p:sldId id="338" r:id="rId47"/>
    <p:sldId id="339" r:id="rId48"/>
    <p:sldId id="340" r:id="rId49"/>
    <p:sldId id="341" r:id="rId50"/>
    <p:sldId id="342" r:id="rId51"/>
    <p:sldId id="343" r:id="rId52"/>
    <p:sldId id="344" r:id="rId53"/>
    <p:sldId id="295" r:id="rId54"/>
    <p:sldId id="296" r:id="rId55"/>
    <p:sldId id="297" r:id="rId56"/>
    <p:sldId id="258" r:id="rId57"/>
    <p:sldId id="261" r:id="rId58"/>
    <p:sldId id="262" r:id="rId59"/>
    <p:sldId id="263" r:id="rId60"/>
    <p:sldId id="265" r:id="rId61"/>
    <p:sldId id="264" r:id="rId62"/>
    <p:sldId id="266" r:id="rId63"/>
    <p:sldId id="291" r:id="rId64"/>
    <p:sldId id="267" r:id="rId65"/>
    <p:sldId id="259" r:id="rId66"/>
    <p:sldId id="270" r:id="rId67"/>
    <p:sldId id="271" r:id="rId68"/>
    <p:sldId id="272" r:id="rId69"/>
    <p:sldId id="273" r:id="rId70"/>
    <p:sldId id="299" r:id="rId71"/>
    <p:sldId id="298" r:id="rId72"/>
    <p:sldId id="286" r:id="rId73"/>
    <p:sldId id="288" r:id="rId74"/>
    <p:sldId id="346" r:id="rId75"/>
    <p:sldId id="260" r:id="rId76"/>
    <p:sldId id="274" r:id="rId77"/>
    <p:sldId id="275" r:id="rId78"/>
    <p:sldId id="290" r:id="rId79"/>
    <p:sldId id="277" r:id="rId80"/>
    <p:sldId id="278" r:id="rId81"/>
    <p:sldId id="279" r:id="rId82"/>
    <p:sldId id="292" r:id="rId83"/>
    <p:sldId id="280" r:id="rId84"/>
    <p:sldId id="293" r:id="rId85"/>
    <p:sldId id="289" r:id="rId86"/>
    <p:sldId id="323"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 id="{EF94A02E-B20B-40FD-A7F5-71D552F08C01}">
          <p14:sldIdLst>
            <p14:sldId id="300"/>
            <p14:sldId id="257"/>
          </p14:sldIdLst>
        </p14:section>
        <p14:section name="概述和LL分析" id="{E19EE08E-085C-48A4-AC68-8CAECF93DAB9}">
          <p14:sldIdLst>
            <p14:sldId id="301"/>
            <p14:sldId id="302"/>
            <p14:sldId id="303"/>
            <p14:sldId id="283"/>
            <p14:sldId id="284"/>
            <p14:sldId id="285"/>
            <p14:sldId id="304"/>
            <p14:sldId id="305"/>
            <p14:sldId id="306"/>
            <p14:sldId id="307"/>
            <p14:sldId id="308"/>
            <p14:sldId id="309"/>
            <p14:sldId id="310"/>
            <p14:sldId id="311"/>
            <p14:sldId id="268"/>
            <p14:sldId id="269"/>
            <p14:sldId id="312"/>
            <p14:sldId id="313"/>
            <p14:sldId id="314"/>
            <p14:sldId id="315"/>
            <p14:sldId id="316"/>
            <p14:sldId id="317"/>
            <p14:sldId id="276"/>
            <p14:sldId id="318"/>
            <p14:sldId id="319"/>
            <p14:sldId id="320"/>
            <p14:sldId id="321"/>
            <p14:sldId id="322"/>
            <p14:sldId id="281"/>
          </p14:sldIdLst>
        </p14:section>
        <p14:section name="LR分析" id="{0EE1EB78-F30C-40E8-B56B-2433C5EC8F27}">
          <p14:sldIdLst>
            <p14:sldId id="324"/>
            <p14:sldId id="325"/>
            <p14:sldId id="326"/>
            <p14:sldId id="327"/>
            <p14:sldId id="328"/>
            <p14:sldId id="329"/>
            <p14:sldId id="330"/>
            <p14:sldId id="331"/>
            <p14:sldId id="332"/>
            <p14:sldId id="333"/>
            <p14:sldId id="345"/>
            <p14:sldId id="335"/>
            <p14:sldId id="336"/>
            <p14:sldId id="337"/>
            <p14:sldId id="338"/>
            <p14:sldId id="339"/>
            <p14:sldId id="340"/>
            <p14:sldId id="341"/>
            <p14:sldId id="342"/>
            <p14:sldId id="343"/>
            <p14:sldId id="344"/>
          </p14:sldIdLst>
        </p14:section>
        <p14:section name="后端概述" id="{EF8883D0-FADF-4185-BB23-4FF07FB87312}">
          <p14:sldIdLst>
            <p14:sldId id="295"/>
            <p14:sldId id="296"/>
            <p14:sldId id="297"/>
            <p14:sldId id="258"/>
            <p14:sldId id="261"/>
            <p14:sldId id="262"/>
            <p14:sldId id="263"/>
            <p14:sldId id="265"/>
            <p14:sldId id="264"/>
            <p14:sldId id="266"/>
            <p14:sldId id="291"/>
            <p14:sldId id="267"/>
            <p14:sldId id="259"/>
            <p14:sldId id="270"/>
            <p14:sldId id="271"/>
            <p14:sldId id="272"/>
            <p14:sldId id="273"/>
            <p14:sldId id="299"/>
            <p14:sldId id="298"/>
            <p14:sldId id="286"/>
            <p14:sldId id="288"/>
            <p14:sldId id="346"/>
            <p14:sldId id="260"/>
            <p14:sldId id="274"/>
            <p14:sldId id="275"/>
            <p14:sldId id="290"/>
            <p14:sldId id="277"/>
            <p14:sldId id="278"/>
            <p14:sldId id="279"/>
            <p14:sldId id="292"/>
            <p14:sldId id="280"/>
            <p14:sldId id="293"/>
            <p14:sldId id="289"/>
            <p14:sldId id="3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jt 李" initials="l李" lastIdx="3" clrIdx="0">
    <p:extLst>
      <p:ext uri="{19B8F6BF-5375-455C-9EA6-DF929625EA0E}">
        <p15:presenceInfo xmlns:p15="http://schemas.microsoft.com/office/powerpoint/2012/main" userId="5dc4c94a479654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40CC"/>
    <a:srgbClr val="FB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p:scale>
          <a:sx n="93" d="100"/>
          <a:sy n="93" d="100"/>
        </p:scale>
        <p:origin x="9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5T21:19:46.839" idx="1">
    <p:pos x="10" y="10"/>
    <p:text>下一页：具体实现</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15T22:59:55.076" idx="3">
    <p:pos x="10" y="10"/>
    <p:text>下一页有图</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1-15T22:59:55.076" idx="3">
    <p:pos x="10" y="10"/>
    <p:text>下一页有图</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1-15T22:59:55.076" idx="3">
    <p:pos x="10" y="10"/>
    <p:text>下一页有图</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1-15T22:59:55.076" idx="3">
    <p:pos x="10" y="10"/>
    <p:text>下一页有图</p:text>
    <p:extLst>
      <p:ext uri="{C676402C-5697-4E1C-873F-D02D1690AC5C}">
        <p15:threadingInfo xmlns:p15="http://schemas.microsoft.com/office/powerpoint/2012/main" timeZoneBias="-480"/>
      </p:ext>
    </p:extLst>
  </p:cm>
</p:cmLst>
</file>

<file path=ppt/diagrams/_rels/data20.xml.rels><?xml version="1.0" encoding="UTF-8" standalone="yes"?>
<Relationships xmlns="http://schemas.openxmlformats.org/package/2006/relationships"><Relationship Id="rId8" Type="http://schemas.openxmlformats.org/officeDocument/2006/relationships/image" Target="../media/image1110.png"/><Relationship Id="rId13" Type="http://schemas.openxmlformats.org/officeDocument/2006/relationships/image" Target="../media/image1610.png"/><Relationship Id="rId3" Type="http://schemas.openxmlformats.org/officeDocument/2006/relationships/image" Target="../media/image660.png"/><Relationship Id="rId7" Type="http://schemas.openxmlformats.org/officeDocument/2006/relationships/image" Target="../media/image1010.png"/><Relationship Id="rId12" Type="http://schemas.openxmlformats.org/officeDocument/2006/relationships/image" Target="../media/image150.png"/><Relationship Id="rId2" Type="http://schemas.openxmlformats.org/officeDocument/2006/relationships/image" Target="../media/image510.png"/><Relationship Id="rId16" Type="http://schemas.openxmlformats.org/officeDocument/2006/relationships/image" Target="../media/image190.png"/><Relationship Id="rId1" Type="http://schemas.openxmlformats.org/officeDocument/2006/relationships/image" Target="../media/image420.png"/><Relationship Id="rId6" Type="http://schemas.openxmlformats.org/officeDocument/2006/relationships/image" Target="../media/image910.png"/><Relationship Id="rId11" Type="http://schemas.openxmlformats.org/officeDocument/2006/relationships/image" Target="../media/image1410.png"/><Relationship Id="rId5" Type="http://schemas.openxmlformats.org/officeDocument/2006/relationships/image" Target="../media/image82.png"/><Relationship Id="rId15" Type="http://schemas.openxmlformats.org/officeDocument/2006/relationships/image" Target="../media/image180.png"/><Relationship Id="rId10" Type="http://schemas.openxmlformats.org/officeDocument/2006/relationships/image" Target="../media/image1310.png"/><Relationship Id="rId4" Type="http://schemas.openxmlformats.org/officeDocument/2006/relationships/image" Target="../media/image70.png"/><Relationship Id="rId9" Type="http://schemas.openxmlformats.org/officeDocument/2006/relationships/image" Target="../media/image124.png"/><Relationship Id="rId14" Type="http://schemas.openxmlformats.org/officeDocument/2006/relationships/image" Target="../media/image177.png"/></Relationships>
</file>

<file path=ppt/diagrams/_rels/data40.xml.rels><?xml version="1.0" encoding="UTF-8" standalone="yes"?>
<Relationships xmlns="http://schemas.openxmlformats.org/package/2006/relationships"><Relationship Id="rId8" Type="http://schemas.openxmlformats.org/officeDocument/2006/relationships/image" Target="../media/image290.png"/><Relationship Id="rId13" Type="http://schemas.openxmlformats.org/officeDocument/2006/relationships/image" Target="../media/image34.png"/><Relationship Id="rId3" Type="http://schemas.openxmlformats.org/officeDocument/2006/relationships/image" Target="../media/image240.png"/><Relationship Id="rId7" Type="http://schemas.openxmlformats.org/officeDocument/2006/relationships/image" Target="../media/image280.png"/><Relationship Id="rId12" Type="http://schemas.openxmlformats.org/officeDocument/2006/relationships/image" Target="../media/image330.png"/><Relationship Id="rId2" Type="http://schemas.openxmlformats.org/officeDocument/2006/relationships/image" Target="../media/image230.png"/><Relationship Id="rId16" Type="http://schemas.openxmlformats.org/officeDocument/2006/relationships/image" Target="../media/image37.png"/><Relationship Id="rId1" Type="http://schemas.openxmlformats.org/officeDocument/2006/relationships/image" Target="../media/image220.png"/><Relationship Id="rId6" Type="http://schemas.openxmlformats.org/officeDocument/2006/relationships/image" Target="../media/image270.png"/><Relationship Id="rId11" Type="http://schemas.openxmlformats.org/officeDocument/2006/relationships/image" Target="../media/image320.png"/><Relationship Id="rId5" Type="http://schemas.openxmlformats.org/officeDocument/2006/relationships/image" Target="../media/image260.png"/><Relationship Id="rId15" Type="http://schemas.openxmlformats.org/officeDocument/2006/relationships/image" Target="../media/image36.png"/><Relationship Id="rId10" Type="http://schemas.openxmlformats.org/officeDocument/2006/relationships/image" Target="../media/image310.png"/><Relationship Id="rId4" Type="http://schemas.openxmlformats.org/officeDocument/2006/relationships/image" Target="../media/image250.png"/><Relationship Id="rId9" Type="http://schemas.openxmlformats.org/officeDocument/2006/relationships/image" Target="../media/image300.png"/><Relationship Id="rId1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22A7A-43C5-4A97-A493-46A7A1702CB0}" type="doc">
      <dgm:prSet loTypeId="urn:microsoft.com/office/officeart/2005/8/layout/process1" loCatId="process" qsTypeId="urn:microsoft.com/office/officeart/2005/8/quickstyle/simple1" qsCatId="simple" csTypeId="urn:microsoft.com/office/officeart/2005/8/colors/accent1_2" csCatId="accent1" phldr="1"/>
      <dgm:spPr/>
    </dgm:pt>
    <dgm:pt modelId="{C80E5E69-855F-47D5-8EEF-5B6872B28942}">
      <dgm:prSet phldrT="[文本]"/>
      <dgm:spPr/>
      <dgm:t>
        <a:bodyPr/>
        <a:lstStyle/>
        <a:p>
          <a:r>
            <a:rPr lang="en-US" altLang="zh-CN" dirty="0"/>
            <a:t>source</a:t>
          </a:r>
        </a:p>
        <a:p>
          <a:r>
            <a:rPr lang="en-US" altLang="zh-CN" dirty="0"/>
            <a:t>program</a:t>
          </a:r>
          <a:endParaRPr lang="zh-CN" altLang="en-US" dirty="0"/>
        </a:p>
      </dgm:t>
    </dgm:pt>
    <dgm:pt modelId="{9BE03DBB-8DC8-4490-BE57-3099F767D35E}" type="parTrans" cxnId="{96AFAC6A-EC06-4D48-869B-755404243EBF}">
      <dgm:prSet/>
      <dgm:spPr/>
      <dgm:t>
        <a:bodyPr/>
        <a:lstStyle/>
        <a:p>
          <a:endParaRPr lang="zh-CN" altLang="en-US"/>
        </a:p>
      </dgm:t>
    </dgm:pt>
    <dgm:pt modelId="{A94B37E1-2210-404F-AF4A-52E10FCD886F}" type="sibTrans" cxnId="{96AFAC6A-EC06-4D48-869B-755404243EBF}">
      <dgm:prSet/>
      <dgm:spPr/>
      <dgm:t>
        <a:bodyPr/>
        <a:lstStyle/>
        <a:p>
          <a:endParaRPr lang="zh-CN" altLang="en-US"/>
        </a:p>
      </dgm:t>
    </dgm:pt>
    <dgm:pt modelId="{47632910-B579-431C-A66E-9B765B021D97}">
      <dgm:prSet phldrT="[文本]"/>
      <dgm:spPr/>
      <dgm:t>
        <a:bodyPr/>
        <a:lstStyle/>
        <a:p>
          <a:r>
            <a:rPr lang="en-US" altLang="zh-CN" dirty="0"/>
            <a:t>compiler</a:t>
          </a:r>
          <a:endParaRPr lang="zh-CN" altLang="en-US" dirty="0"/>
        </a:p>
      </dgm:t>
    </dgm:pt>
    <dgm:pt modelId="{DB07B688-7697-45E2-8274-03F3558D29ED}" type="parTrans" cxnId="{7607A088-9039-477B-B5C6-D1913A16D7C1}">
      <dgm:prSet/>
      <dgm:spPr/>
      <dgm:t>
        <a:bodyPr/>
        <a:lstStyle/>
        <a:p>
          <a:endParaRPr lang="zh-CN" altLang="en-US"/>
        </a:p>
      </dgm:t>
    </dgm:pt>
    <dgm:pt modelId="{F2EB5E30-9523-4D7F-B869-1B9DD9A62C68}" type="sibTrans" cxnId="{7607A088-9039-477B-B5C6-D1913A16D7C1}">
      <dgm:prSet/>
      <dgm:spPr/>
      <dgm:t>
        <a:bodyPr/>
        <a:lstStyle/>
        <a:p>
          <a:endParaRPr lang="zh-CN" altLang="en-US"/>
        </a:p>
      </dgm:t>
    </dgm:pt>
    <dgm:pt modelId="{6D4E71B5-DCA7-4A41-859F-FB16D4C36C58}">
      <dgm:prSet phldrT="[文本]"/>
      <dgm:spPr/>
      <dgm:t>
        <a:bodyPr/>
        <a:lstStyle/>
        <a:p>
          <a:r>
            <a:rPr lang="en-US" altLang="zh-CN" dirty="0"/>
            <a:t>target</a:t>
          </a:r>
        </a:p>
        <a:p>
          <a:r>
            <a:rPr lang="en-US" altLang="zh-CN" dirty="0"/>
            <a:t>program</a:t>
          </a:r>
          <a:endParaRPr lang="zh-CN" altLang="en-US" dirty="0"/>
        </a:p>
      </dgm:t>
    </dgm:pt>
    <dgm:pt modelId="{32DAAED7-83AF-405C-8C60-5629FB42A099}" type="parTrans" cxnId="{B8FD1EAE-ACFC-45C5-A019-3DC53CD5939C}">
      <dgm:prSet/>
      <dgm:spPr/>
      <dgm:t>
        <a:bodyPr/>
        <a:lstStyle/>
        <a:p>
          <a:endParaRPr lang="zh-CN" altLang="en-US"/>
        </a:p>
      </dgm:t>
    </dgm:pt>
    <dgm:pt modelId="{2D66E32E-79A6-4695-A18E-20958840443A}" type="sibTrans" cxnId="{B8FD1EAE-ACFC-45C5-A019-3DC53CD5939C}">
      <dgm:prSet/>
      <dgm:spPr/>
      <dgm:t>
        <a:bodyPr/>
        <a:lstStyle/>
        <a:p>
          <a:endParaRPr lang="zh-CN" altLang="en-US"/>
        </a:p>
      </dgm:t>
    </dgm:pt>
    <dgm:pt modelId="{E1D05574-0CE7-4AE2-974F-5F75976E2068}" type="pres">
      <dgm:prSet presAssocID="{50922A7A-43C5-4A97-A493-46A7A1702CB0}" presName="Name0" presStyleCnt="0">
        <dgm:presLayoutVars>
          <dgm:dir/>
          <dgm:resizeHandles val="exact"/>
        </dgm:presLayoutVars>
      </dgm:prSet>
      <dgm:spPr/>
    </dgm:pt>
    <dgm:pt modelId="{A6DF51DB-E487-458D-87CD-1CCD7FFFA07A}" type="pres">
      <dgm:prSet presAssocID="{C80E5E69-855F-47D5-8EEF-5B6872B28942}" presName="node" presStyleLbl="node1" presStyleIdx="0" presStyleCnt="3" custLinFactY="10836" custLinFactNeighborX="64405" custLinFactNeighborY="100000">
        <dgm:presLayoutVars>
          <dgm:bulletEnabled val="1"/>
        </dgm:presLayoutVars>
      </dgm:prSet>
      <dgm:spPr/>
    </dgm:pt>
    <dgm:pt modelId="{4A9F07CC-4FDF-4637-8F91-B555F600EF2F}" type="pres">
      <dgm:prSet presAssocID="{A94B37E1-2210-404F-AF4A-52E10FCD886F}" presName="sibTrans" presStyleLbl="sibTrans2D1" presStyleIdx="0" presStyleCnt="2"/>
      <dgm:spPr/>
    </dgm:pt>
    <dgm:pt modelId="{9D0C4E50-7494-434C-A0B2-28DD1E0C8EDE}" type="pres">
      <dgm:prSet presAssocID="{A94B37E1-2210-404F-AF4A-52E10FCD886F}" presName="connectorText" presStyleLbl="sibTrans2D1" presStyleIdx="0" presStyleCnt="2"/>
      <dgm:spPr/>
    </dgm:pt>
    <dgm:pt modelId="{C8A2BE38-E803-47E5-9ABC-2F62703E532C}" type="pres">
      <dgm:prSet presAssocID="{47632910-B579-431C-A66E-9B765B021D97}" presName="node" presStyleLbl="node1" presStyleIdx="1" presStyleCnt="3" custLinFactY="12462" custLinFactNeighborX="30569" custLinFactNeighborY="100000">
        <dgm:presLayoutVars>
          <dgm:bulletEnabled val="1"/>
        </dgm:presLayoutVars>
      </dgm:prSet>
      <dgm:spPr/>
    </dgm:pt>
    <dgm:pt modelId="{5B86FE32-0FD0-4C77-89F2-CC46C3A6BD82}" type="pres">
      <dgm:prSet presAssocID="{F2EB5E30-9523-4D7F-B869-1B9DD9A62C68}" presName="sibTrans" presStyleLbl="sibTrans2D1" presStyleIdx="1" presStyleCnt="2"/>
      <dgm:spPr/>
    </dgm:pt>
    <dgm:pt modelId="{E4788025-381B-4093-984E-A78BD86E4397}" type="pres">
      <dgm:prSet presAssocID="{F2EB5E30-9523-4D7F-B869-1B9DD9A62C68}" presName="connectorText" presStyleLbl="sibTrans2D1" presStyleIdx="1" presStyleCnt="2"/>
      <dgm:spPr/>
    </dgm:pt>
    <dgm:pt modelId="{3D1CD424-F16A-4937-9AFC-DC784FAF763E}" type="pres">
      <dgm:prSet presAssocID="{6D4E71B5-DCA7-4A41-859F-FB16D4C36C58}" presName="node" presStyleLbl="node1" presStyleIdx="2" presStyleCnt="3" custLinFactY="8673" custLinFactNeighborX="46561" custLinFactNeighborY="100000">
        <dgm:presLayoutVars>
          <dgm:bulletEnabled val="1"/>
        </dgm:presLayoutVars>
      </dgm:prSet>
      <dgm:spPr/>
    </dgm:pt>
  </dgm:ptLst>
  <dgm:cxnLst>
    <dgm:cxn modelId="{15128C24-9DFB-4C02-8A77-A73B1EFA8628}" type="presOf" srcId="{47632910-B579-431C-A66E-9B765B021D97}" destId="{C8A2BE38-E803-47E5-9ABC-2F62703E532C}" srcOrd="0" destOrd="0" presId="urn:microsoft.com/office/officeart/2005/8/layout/process1"/>
    <dgm:cxn modelId="{2B4A7447-7639-426C-93B6-D787DBC27D42}" type="presOf" srcId="{50922A7A-43C5-4A97-A493-46A7A1702CB0}" destId="{E1D05574-0CE7-4AE2-974F-5F75976E2068}" srcOrd="0" destOrd="0" presId="urn:microsoft.com/office/officeart/2005/8/layout/process1"/>
    <dgm:cxn modelId="{96AFAC6A-EC06-4D48-869B-755404243EBF}" srcId="{50922A7A-43C5-4A97-A493-46A7A1702CB0}" destId="{C80E5E69-855F-47D5-8EEF-5B6872B28942}" srcOrd="0" destOrd="0" parTransId="{9BE03DBB-8DC8-4490-BE57-3099F767D35E}" sibTransId="{A94B37E1-2210-404F-AF4A-52E10FCD886F}"/>
    <dgm:cxn modelId="{29F5A64D-236D-41EB-A02C-801A6B92BFF3}" type="presOf" srcId="{A94B37E1-2210-404F-AF4A-52E10FCD886F}" destId="{4A9F07CC-4FDF-4637-8F91-B555F600EF2F}" srcOrd="0" destOrd="0" presId="urn:microsoft.com/office/officeart/2005/8/layout/process1"/>
    <dgm:cxn modelId="{B9B2E17D-9FE2-4E5B-B8C8-08C1A06423BF}" type="presOf" srcId="{F2EB5E30-9523-4D7F-B869-1B9DD9A62C68}" destId="{5B86FE32-0FD0-4C77-89F2-CC46C3A6BD82}" srcOrd="0" destOrd="0" presId="urn:microsoft.com/office/officeart/2005/8/layout/process1"/>
    <dgm:cxn modelId="{7607A088-9039-477B-B5C6-D1913A16D7C1}" srcId="{50922A7A-43C5-4A97-A493-46A7A1702CB0}" destId="{47632910-B579-431C-A66E-9B765B021D97}" srcOrd="1" destOrd="0" parTransId="{DB07B688-7697-45E2-8274-03F3558D29ED}" sibTransId="{F2EB5E30-9523-4D7F-B869-1B9DD9A62C68}"/>
    <dgm:cxn modelId="{32C00989-3440-4C70-80DA-2C42F4428C4F}" type="presOf" srcId="{F2EB5E30-9523-4D7F-B869-1B9DD9A62C68}" destId="{E4788025-381B-4093-984E-A78BD86E4397}" srcOrd="1" destOrd="0" presId="urn:microsoft.com/office/officeart/2005/8/layout/process1"/>
    <dgm:cxn modelId="{CD764F98-93A3-4E90-A690-A3355D40FFC5}" type="presOf" srcId="{6D4E71B5-DCA7-4A41-859F-FB16D4C36C58}" destId="{3D1CD424-F16A-4937-9AFC-DC784FAF763E}" srcOrd="0" destOrd="0" presId="urn:microsoft.com/office/officeart/2005/8/layout/process1"/>
    <dgm:cxn modelId="{B8FD1EAE-ACFC-45C5-A019-3DC53CD5939C}" srcId="{50922A7A-43C5-4A97-A493-46A7A1702CB0}" destId="{6D4E71B5-DCA7-4A41-859F-FB16D4C36C58}" srcOrd="2" destOrd="0" parTransId="{32DAAED7-83AF-405C-8C60-5629FB42A099}" sibTransId="{2D66E32E-79A6-4695-A18E-20958840443A}"/>
    <dgm:cxn modelId="{AEC5B0AF-968B-494C-99B3-0547DFE8D1DD}" type="presOf" srcId="{A94B37E1-2210-404F-AF4A-52E10FCD886F}" destId="{9D0C4E50-7494-434C-A0B2-28DD1E0C8EDE}" srcOrd="1" destOrd="0" presId="urn:microsoft.com/office/officeart/2005/8/layout/process1"/>
    <dgm:cxn modelId="{F0323BD6-4E7A-4D85-8C49-17F63F329C80}" type="presOf" srcId="{C80E5E69-855F-47D5-8EEF-5B6872B28942}" destId="{A6DF51DB-E487-458D-87CD-1CCD7FFFA07A}" srcOrd="0" destOrd="0" presId="urn:microsoft.com/office/officeart/2005/8/layout/process1"/>
    <dgm:cxn modelId="{827C6370-55D9-488A-BA65-AD3AE25CB390}" type="presParOf" srcId="{E1D05574-0CE7-4AE2-974F-5F75976E2068}" destId="{A6DF51DB-E487-458D-87CD-1CCD7FFFA07A}" srcOrd="0" destOrd="0" presId="urn:microsoft.com/office/officeart/2005/8/layout/process1"/>
    <dgm:cxn modelId="{EE85C5ED-2CBD-4B97-A44F-068955377A71}" type="presParOf" srcId="{E1D05574-0CE7-4AE2-974F-5F75976E2068}" destId="{4A9F07CC-4FDF-4637-8F91-B555F600EF2F}" srcOrd="1" destOrd="0" presId="urn:microsoft.com/office/officeart/2005/8/layout/process1"/>
    <dgm:cxn modelId="{28896B49-2802-440E-AAAB-11159B8F102D}" type="presParOf" srcId="{4A9F07CC-4FDF-4637-8F91-B555F600EF2F}" destId="{9D0C4E50-7494-434C-A0B2-28DD1E0C8EDE}" srcOrd="0" destOrd="0" presId="urn:microsoft.com/office/officeart/2005/8/layout/process1"/>
    <dgm:cxn modelId="{E6C194FD-A0A5-4518-84CC-4C3C7CD152A4}" type="presParOf" srcId="{E1D05574-0CE7-4AE2-974F-5F75976E2068}" destId="{C8A2BE38-E803-47E5-9ABC-2F62703E532C}" srcOrd="2" destOrd="0" presId="urn:microsoft.com/office/officeart/2005/8/layout/process1"/>
    <dgm:cxn modelId="{16C06C83-A9B6-4435-8D57-D318545FD8ED}" type="presParOf" srcId="{E1D05574-0CE7-4AE2-974F-5F75976E2068}" destId="{5B86FE32-0FD0-4C77-89F2-CC46C3A6BD82}" srcOrd="3" destOrd="0" presId="urn:microsoft.com/office/officeart/2005/8/layout/process1"/>
    <dgm:cxn modelId="{4B88FF0A-AAD3-43B9-A04F-09E0E4F91976}" type="presParOf" srcId="{5B86FE32-0FD0-4C77-89F2-CC46C3A6BD82}" destId="{E4788025-381B-4093-984E-A78BD86E4397}" srcOrd="0" destOrd="0" presId="urn:microsoft.com/office/officeart/2005/8/layout/process1"/>
    <dgm:cxn modelId="{BB4B4DB2-02A0-46D2-9059-95685E7540F4}" type="presParOf" srcId="{E1D05574-0CE7-4AE2-974F-5F75976E2068}" destId="{3D1CD424-F16A-4937-9AFC-DC784FAF763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704096-07B7-4BBF-AEAE-568B6C7C336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zh-CN" altLang="en-US"/>
        </a:p>
      </dgm:t>
    </dgm:pt>
    <dgm:pt modelId="{F720962E-3FB4-42AF-8638-C7125ECC7223}">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+(j)</a:t>
          </a:r>
          <a:endParaRPr lang="zh-CN" altLang="en-US" dirty="0"/>
        </a:p>
      </dgm:t>
    </dgm:pt>
    <dgm:pt modelId="{C57AAAE3-5AD7-4518-8997-49AD7B06A449}" type="parTrans" cxnId="{1357C080-7ABE-4CCD-88F6-78B3A209A4F7}">
      <dgm:prSet/>
      <dgm:spPr/>
      <dgm:t>
        <a:bodyPr/>
        <a:lstStyle/>
        <a:p>
          <a:endParaRPr lang="zh-CN" altLang="en-US"/>
        </a:p>
      </dgm:t>
    </dgm:pt>
    <dgm:pt modelId="{96487680-601C-4544-8248-DEC672724E84}" type="sibTrans" cxnId="{1357C080-7ABE-4CCD-88F6-78B3A209A4F7}">
      <dgm:prSet/>
      <dgm:spPr/>
      <dgm:t>
        <a:bodyPr/>
        <a:lstStyle/>
        <a:p>
          <a:endParaRPr lang="zh-CN" altLang="en-US"/>
        </a:p>
      </dgm:t>
    </dgm:pt>
    <dgm:pt modelId="{CAED79E3-CD03-4809-A6B2-D237A91ED60D}">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+(i)</a:t>
          </a:r>
          <a:endParaRPr lang="zh-CN" altLang="en-US" dirty="0"/>
        </a:p>
      </dgm:t>
    </dgm:pt>
    <dgm:pt modelId="{7294E47E-A9BA-4739-B59B-B080D738A3D2}" type="parTrans" cxnId="{15BEB7C2-1D16-4181-B699-E38C4CD479CA}">
      <dgm:prSet/>
      <dgm:spPr/>
      <dgm:t>
        <a:bodyPr/>
        <a:lstStyle/>
        <a:p>
          <a:endParaRPr lang="zh-CN" altLang="en-US"/>
        </a:p>
      </dgm:t>
    </dgm:pt>
    <dgm:pt modelId="{2B10B733-F38B-49BE-BD18-F7E383AEEC7C}" type="sibTrans" cxnId="{15BEB7C2-1D16-4181-B699-E38C4CD479CA}">
      <dgm:prSet/>
      <dgm:spPr/>
      <dgm:t>
        <a:bodyPr/>
        <a:lstStyle/>
        <a:p>
          <a:endParaRPr lang="zh-CN" altLang="en-US"/>
        </a:p>
      </dgm:t>
    </dgm:pt>
    <dgm:pt modelId="{5898D638-6D8A-4920-BFF0-35625FA19E4B}">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[i]</a:t>
          </a:r>
          <a:endParaRPr lang="zh-CN" altLang="en-US" dirty="0"/>
        </a:p>
      </dgm:t>
    </dgm:pt>
    <dgm:pt modelId="{73E6C495-BA7D-4176-B253-453897FEC3AD}" type="parTrans" cxnId="{6858DD30-9321-4444-847B-E59664DB68AB}">
      <dgm:prSet/>
      <dgm:spPr/>
      <dgm:t>
        <a:bodyPr/>
        <a:lstStyle/>
        <a:p>
          <a:endParaRPr lang="zh-CN" altLang="en-US"/>
        </a:p>
      </dgm:t>
    </dgm:pt>
    <dgm:pt modelId="{33A13B91-9F1B-42FD-B540-DBABF2119A42}" type="sibTrans" cxnId="{6858DD30-9321-4444-847B-E59664DB68AB}">
      <dgm:prSet/>
      <dgm:spPr/>
      <dgm:t>
        <a:bodyPr/>
        <a:lstStyle/>
        <a:p>
          <a:endParaRPr lang="zh-CN" altLang="en-US"/>
        </a:p>
      </dgm:t>
    </dgm:pt>
    <dgm:pt modelId="{7060A669-5279-45B0-BFA9-6B7BE71B84D8}">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2</a:t>
          </a:r>
          <a:endParaRPr lang="zh-CN" altLang="en-US" dirty="0"/>
        </a:p>
      </dgm:t>
    </dgm:pt>
    <dgm:pt modelId="{D037742E-4156-47C6-8816-E7C83B4D83F2}" type="parTrans" cxnId="{1EC30CAB-AAB2-4113-981A-86DA273497D1}">
      <dgm:prSet/>
      <dgm:spPr/>
      <dgm:t>
        <a:bodyPr/>
        <a:lstStyle/>
        <a:p>
          <a:endParaRPr lang="zh-CN" altLang="en-US"/>
        </a:p>
      </dgm:t>
    </dgm:pt>
    <dgm:pt modelId="{95524FC0-4AE9-487A-BF02-1B9C53C530B5}" type="sibTrans" cxnId="{1EC30CAB-AAB2-4113-981A-86DA273497D1}">
      <dgm:prSet/>
      <dgm:spPr/>
      <dgm:t>
        <a:bodyPr/>
        <a:lstStyle/>
        <a:p>
          <a:endParaRPr lang="zh-CN" altLang="en-US"/>
        </a:p>
      </dgm:t>
    </dgm:pt>
    <dgm:pt modelId="{AA2A629B-85BC-4039-ADF1-952A90BDD322}">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3</a:t>
          </a:r>
          <a:endParaRPr lang="zh-CN" altLang="en-US" dirty="0"/>
        </a:p>
      </dgm:t>
    </dgm:pt>
    <dgm:pt modelId="{3A8E38C6-7F43-4304-BB8A-CF499C554D5E}" type="parTrans" cxnId="{09501C30-E5FD-44AF-8749-18554CDC93A9}">
      <dgm:prSet/>
      <dgm:spPr/>
      <dgm:t>
        <a:bodyPr/>
        <a:lstStyle/>
        <a:p>
          <a:endParaRPr lang="zh-CN" altLang="en-US"/>
        </a:p>
      </dgm:t>
    </dgm:pt>
    <dgm:pt modelId="{69227E0D-9400-41D4-BD29-7EE11EB7B538}" type="sibTrans" cxnId="{09501C30-E5FD-44AF-8749-18554CDC93A9}">
      <dgm:prSet/>
      <dgm:spPr/>
      <dgm:t>
        <a:bodyPr/>
        <a:lstStyle/>
        <a:p>
          <a:endParaRPr lang="zh-CN" altLang="en-US"/>
        </a:p>
      </dgm:t>
    </dgm:pt>
    <dgm:pt modelId="{F04E438A-9615-431D-B6DD-556DB858510E}" type="pres">
      <dgm:prSet presAssocID="{B6704096-07B7-4BBF-AEAE-568B6C7C336A}" presName="mainComposite" presStyleCnt="0">
        <dgm:presLayoutVars>
          <dgm:chPref val="1"/>
          <dgm:dir/>
          <dgm:animOne val="branch"/>
          <dgm:animLvl val="lvl"/>
          <dgm:resizeHandles val="exact"/>
        </dgm:presLayoutVars>
      </dgm:prSet>
      <dgm:spPr/>
    </dgm:pt>
    <dgm:pt modelId="{126B786B-CE4C-4E36-82F6-15F1A67E0136}" type="pres">
      <dgm:prSet presAssocID="{B6704096-07B7-4BBF-AEAE-568B6C7C336A}" presName="hierFlow" presStyleCnt="0"/>
      <dgm:spPr/>
    </dgm:pt>
    <dgm:pt modelId="{CF7EBAC5-5FD5-4417-B1DE-63FD2ADD7433}" type="pres">
      <dgm:prSet presAssocID="{B6704096-07B7-4BBF-AEAE-568B6C7C336A}" presName="hierChild1" presStyleCnt="0">
        <dgm:presLayoutVars>
          <dgm:chPref val="1"/>
          <dgm:animOne val="branch"/>
          <dgm:animLvl val="lvl"/>
        </dgm:presLayoutVars>
      </dgm:prSet>
      <dgm:spPr/>
    </dgm:pt>
    <dgm:pt modelId="{D63DAB9A-BB53-4C1D-B71F-D9160B255108}" type="pres">
      <dgm:prSet presAssocID="{F720962E-3FB4-42AF-8638-C7125ECC7223}" presName="Name14" presStyleCnt="0"/>
      <dgm:spPr/>
    </dgm:pt>
    <dgm:pt modelId="{2D05CAEB-D15A-404D-80A2-68D485FDAA22}" type="pres">
      <dgm:prSet presAssocID="{F720962E-3FB4-42AF-8638-C7125ECC7223}" presName="level1Shape" presStyleLbl="node0" presStyleIdx="0" presStyleCnt="1">
        <dgm:presLayoutVars>
          <dgm:chPref val="3"/>
        </dgm:presLayoutVars>
      </dgm:prSet>
      <dgm:spPr/>
    </dgm:pt>
    <dgm:pt modelId="{BA35E98A-06E4-4B4B-8E4E-300FEFCC0976}" type="pres">
      <dgm:prSet presAssocID="{F720962E-3FB4-42AF-8638-C7125ECC7223}" presName="hierChild2" presStyleCnt="0"/>
      <dgm:spPr/>
    </dgm:pt>
    <dgm:pt modelId="{F3B51B7F-EC44-4AF0-9509-61A3DDA3479D}" type="pres">
      <dgm:prSet presAssocID="{7294E47E-A9BA-4739-B59B-B080D738A3D2}" presName="Name19" presStyleLbl="parChTrans1D2" presStyleIdx="0" presStyleCnt="2"/>
      <dgm:spPr/>
    </dgm:pt>
    <dgm:pt modelId="{D57DDFD0-7370-4471-AA4A-927E1D232291}" type="pres">
      <dgm:prSet presAssocID="{CAED79E3-CD03-4809-A6B2-D237A91ED60D}" presName="Name21" presStyleCnt="0"/>
      <dgm:spPr/>
    </dgm:pt>
    <dgm:pt modelId="{E20083CF-12A9-4327-B719-8599CF9A6DE8}" type="pres">
      <dgm:prSet presAssocID="{CAED79E3-CD03-4809-A6B2-D237A91ED60D}" presName="level2Shape" presStyleLbl="node2" presStyleIdx="0" presStyleCnt="2"/>
      <dgm:spPr/>
    </dgm:pt>
    <dgm:pt modelId="{7484498A-80DE-40D3-8D70-6E4215523813}" type="pres">
      <dgm:prSet presAssocID="{CAED79E3-CD03-4809-A6B2-D237A91ED60D}" presName="hierChild3" presStyleCnt="0"/>
      <dgm:spPr/>
    </dgm:pt>
    <dgm:pt modelId="{436A009D-277D-4693-A761-687D1BA44196}" type="pres">
      <dgm:prSet presAssocID="{73E6C495-BA7D-4176-B253-453897FEC3AD}" presName="Name19" presStyleLbl="parChTrans1D3" presStyleIdx="0" presStyleCnt="2"/>
      <dgm:spPr/>
    </dgm:pt>
    <dgm:pt modelId="{05CC788A-FC3A-4AE2-A42A-0DDFE8567044}" type="pres">
      <dgm:prSet presAssocID="{5898D638-6D8A-4920-BFF0-35625FA19E4B}" presName="Name21" presStyleCnt="0"/>
      <dgm:spPr/>
    </dgm:pt>
    <dgm:pt modelId="{D8D67790-2C99-480E-8934-031E48BEAA1C}" type="pres">
      <dgm:prSet presAssocID="{5898D638-6D8A-4920-BFF0-35625FA19E4B}" presName="level2Shape" presStyleLbl="node3" presStyleIdx="0" presStyleCnt="2"/>
      <dgm:spPr/>
    </dgm:pt>
    <dgm:pt modelId="{8FBBFD53-2978-4DC0-AE1D-5A59E48902C7}" type="pres">
      <dgm:prSet presAssocID="{5898D638-6D8A-4920-BFF0-35625FA19E4B}" presName="hierChild3" presStyleCnt="0"/>
      <dgm:spPr/>
    </dgm:pt>
    <dgm:pt modelId="{70290DA9-0BB1-4969-9EAA-7C342283159B}" type="pres">
      <dgm:prSet presAssocID="{D037742E-4156-47C6-8816-E7C83B4D83F2}" presName="Name19" presStyleLbl="parChTrans1D3" presStyleIdx="1" presStyleCnt="2"/>
      <dgm:spPr/>
    </dgm:pt>
    <dgm:pt modelId="{62F198C0-1CC8-4226-B8E8-1742669CAFD0}" type="pres">
      <dgm:prSet presAssocID="{7060A669-5279-45B0-BFA9-6B7BE71B84D8}" presName="Name21" presStyleCnt="0"/>
      <dgm:spPr/>
    </dgm:pt>
    <dgm:pt modelId="{95C3A4D0-668B-4B6D-ACC1-4415D8867226}" type="pres">
      <dgm:prSet presAssocID="{7060A669-5279-45B0-BFA9-6B7BE71B84D8}" presName="level2Shape" presStyleLbl="node3" presStyleIdx="1" presStyleCnt="2"/>
      <dgm:spPr/>
    </dgm:pt>
    <dgm:pt modelId="{923DAF11-52E5-4AAC-9912-BB3C7AD7DBAE}" type="pres">
      <dgm:prSet presAssocID="{7060A669-5279-45B0-BFA9-6B7BE71B84D8}" presName="hierChild3" presStyleCnt="0"/>
      <dgm:spPr/>
    </dgm:pt>
    <dgm:pt modelId="{BCA54FE6-A146-4188-934D-8344B71E0EE3}" type="pres">
      <dgm:prSet presAssocID="{3A8E38C6-7F43-4304-BB8A-CF499C554D5E}" presName="Name19" presStyleLbl="parChTrans1D2" presStyleIdx="1" presStyleCnt="2"/>
      <dgm:spPr/>
    </dgm:pt>
    <dgm:pt modelId="{DA76E107-79E5-4F7F-9539-C3883835FDB2}" type="pres">
      <dgm:prSet presAssocID="{AA2A629B-85BC-4039-ADF1-952A90BDD322}" presName="Name21" presStyleCnt="0"/>
      <dgm:spPr/>
    </dgm:pt>
    <dgm:pt modelId="{AD47BAC6-6B88-4854-8ECF-C29050BFDFAE}" type="pres">
      <dgm:prSet presAssocID="{AA2A629B-85BC-4039-ADF1-952A90BDD322}" presName="level2Shape" presStyleLbl="node2" presStyleIdx="1" presStyleCnt="2"/>
      <dgm:spPr/>
    </dgm:pt>
    <dgm:pt modelId="{8D8DD222-5D98-40E6-8F4F-D008E0A8A296}" type="pres">
      <dgm:prSet presAssocID="{AA2A629B-85BC-4039-ADF1-952A90BDD322}" presName="hierChild3" presStyleCnt="0"/>
      <dgm:spPr/>
    </dgm:pt>
    <dgm:pt modelId="{843A6854-115F-4E45-8A53-CA5878F471DD}" type="pres">
      <dgm:prSet presAssocID="{B6704096-07B7-4BBF-AEAE-568B6C7C336A}" presName="bgShapesFlow" presStyleCnt="0"/>
      <dgm:spPr/>
    </dgm:pt>
  </dgm:ptLst>
  <dgm:cxnLst>
    <dgm:cxn modelId="{556E100D-A509-4DC9-BDE2-66E230602F0D}" type="presOf" srcId="{7294E47E-A9BA-4739-B59B-B080D738A3D2}" destId="{F3B51B7F-EC44-4AF0-9509-61A3DDA3479D}" srcOrd="0" destOrd="0" presId="urn:microsoft.com/office/officeart/2005/8/layout/hierarchy6"/>
    <dgm:cxn modelId="{09501C30-E5FD-44AF-8749-18554CDC93A9}" srcId="{F720962E-3FB4-42AF-8638-C7125ECC7223}" destId="{AA2A629B-85BC-4039-ADF1-952A90BDD322}" srcOrd="1" destOrd="0" parTransId="{3A8E38C6-7F43-4304-BB8A-CF499C554D5E}" sibTransId="{69227E0D-9400-41D4-BD29-7EE11EB7B538}"/>
    <dgm:cxn modelId="{6858DD30-9321-4444-847B-E59664DB68AB}" srcId="{CAED79E3-CD03-4809-A6B2-D237A91ED60D}" destId="{5898D638-6D8A-4920-BFF0-35625FA19E4B}" srcOrd="0" destOrd="0" parTransId="{73E6C495-BA7D-4176-B253-453897FEC3AD}" sibTransId="{33A13B91-9F1B-42FD-B540-DBABF2119A42}"/>
    <dgm:cxn modelId="{D2322F35-ADF9-4560-BF99-563501920B41}" type="presOf" srcId="{AA2A629B-85BC-4039-ADF1-952A90BDD322}" destId="{AD47BAC6-6B88-4854-8ECF-C29050BFDFAE}" srcOrd="0" destOrd="0" presId="urn:microsoft.com/office/officeart/2005/8/layout/hierarchy6"/>
    <dgm:cxn modelId="{031D1341-E498-457B-BFAC-1BA16A45956F}" type="presOf" srcId="{B6704096-07B7-4BBF-AEAE-568B6C7C336A}" destId="{F04E438A-9615-431D-B6DD-556DB858510E}" srcOrd="0" destOrd="0" presId="urn:microsoft.com/office/officeart/2005/8/layout/hierarchy6"/>
    <dgm:cxn modelId="{1357C080-7ABE-4CCD-88F6-78B3A209A4F7}" srcId="{B6704096-07B7-4BBF-AEAE-568B6C7C336A}" destId="{F720962E-3FB4-42AF-8638-C7125ECC7223}" srcOrd="0" destOrd="0" parTransId="{C57AAAE3-5AD7-4518-8997-49AD7B06A449}" sibTransId="{96487680-601C-4544-8248-DEC672724E84}"/>
    <dgm:cxn modelId="{CBC64492-9AE4-4A3C-8793-CB06D535FAC3}" type="presOf" srcId="{5898D638-6D8A-4920-BFF0-35625FA19E4B}" destId="{D8D67790-2C99-480E-8934-031E48BEAA1C}" srcOrd="0" destOrd="0" presId="urn:microsoft.com/office/officeart/2005/8/layout/hierarchy6"/>
    <dgm:cxn modelId="{4497919A-8C3D-4D83-994F-E9A69A80B7E9}" type="presOf" srcId="{F720962E-3FB4-42AF-8638-C7125ECC7223}" destId="{2D05CAEB-D15A-404D-80A2-68D485FDAA22}" srcOrd="0" destOrd="0" presId="urn:microsoft.com/office/officeart/2005/8/layout/hierarchy6"/>
    <dgm:cxn modelId="{DC6E32A3-5570-4FDF-A629-D1008B4A7379}" type="presOf" srcId="{7060A669-5279-45B0-BFA9-6B7BE71B84D8}" destId="{95C3A4D0-668B-4B6D-ACC1-4415D8867226}" srcOrd="0" destOrd="0" presId="urn:microsoft.com/office/officeart/2005/8/layout/hierarchy6"/>
    <dgm:cxn modelId="{52BB55A9-1BBB-4255-80E2-74E43F7FF73B}" type="presOf" srcId="{3A8E38C6-7F43-4304-BB8A-CF499C554D5E}" destId="{BCA54FE6-A146-4188-934D-8344B71E0EE3}" srcOrd="0" destOrd="0" presId="urn:microsoft.com/office/officeart/2005/8/layout/hierarchy6"/>
    <dgm:cxn modelId="{1EC30CAB-AAB2-4113-981A-86DA273497D1}" srcId="{CAED79E3-CD03-4809-A6B2-D237A91ED60D}" destId="{7060A669-5279-45B0-BFA9-6B7BE71B84D8}" srcOrd="1" destOrd="0" parTransId="{D037742E-4156-47C6-8816-E7C83B4D83F2}" sibTransId="{95524FC0-4AE9-487A-BF02-1B9C53C530B5}"/>
    <dgm:cxn modelId="{14CBA1BA-B339-46D6-B892-C20CF7C8DA9C}" type="presOf" srcId="{D037742E-4156-47C6-8816-E7C83B4D83F2}" destId="{70290DA9-0BB1-4969-9EAA-7C342283159B}" srcOrd="0" destOrd="0" presId="urn:microsoft.com/office/officeart/2005/8/layout/hierarchy6"/>
    <dgm:cxn modelId="{776BCBBF-21A7-485F-AF1F-1B5259E65D22}" type="presOf" srcId="{CAED79E3-CD03-4809-A6B2-D237A91ED60D}" destId="{E20083CF-12A9-4327-B719-8599CF9A6DE8}" srcOrd="0" destOrd="0" presId="urn:microsoft.com/office/officeart/2005/8/layout/hierarchy6"/>
    <dgm:cxn modelId="{15BEB7C2-1D16-4181-B699-E38C4CD479CA}" srcId="{F720962E-3FB4-42AF-8638-C7125ECC7223}" destId="{CAED79E3-CD03-4809-A6B2-D237A91ED60D}" srcOrd="0" destOrd="0" parTransId="{7294E47E-A9BA-4739-B59B-B080D738A3D2}" sibTransId="{2B10B733-F38B-49BE-BD18-F7E383AEEC7C}"/>
    <dgm:cxn modelId="{0391AFF2-2C67-4E83-A443-FCC8DF91A60D}" type="presOf" srcId="{73E6C495-BA7D-4176-B253-453897FEC3AD}" destId="{436A009D-277D-4693-A761-687D1BA44196}" srcOrd="0" destOrd="0" presId="urn:microsoft.com/office/officeart/2005/8/layout/hierarchy6"/>
    <dgm:cxn modelId="{3954E1F0-0FEC-4F63-A567-3C65BCC1B1D8}" type="presParOf" srcId="{F04E438A-9615-431D-B6DD-556DB858510E}" destId="{126B786B-CE4C-4E36-82F6-15F1A67E0136}" srcOrd="0" destOrd="0" presId="urn:microsoft.com/office/officeart/2005/8/layout/hierarchy6"/>
    <dgm:cxn modelId="{3AAB929C-D20C-49D9-B039-2C64453A91C2}" type="presParOf" srcId="{126B786B-CE4C-4E36-82F6-15F1A67E0136}" destId="{CF7EBAC5-5FD5-4417-B1DE-63FD2ADD7433}" srcOrd="0" destOrd="0" presId="urn:microsoft.com/office/officeart/2005/8/layout/hierarchy6"/>
    <dgm:cxn modelId="{D7F0C713-F997-4414-871E-9D8D1BC191C7}" type="presParOf" srcId="{CF7EBAC5-5FD5-4417-B1DE-63FD2ADD7433}" destId="{D63DAB9A-BB53-4C1D-B71F-D9160B255108}" srcOrd="0" destOrd="0" presId="urn:microsoft.com/office/officeart/2005/8/layout/hierarchy6"/>
    <dgm:cxn modelId="{934267FB-23CA-4AA9-B5DE-F7EBC22B769D}" type="presParOf" srcId="{D63DAB9A-BB53-4C1D-B71F-D9160B255108}" destId="{2D05CAEB-D15A-404D-80A2-68D485FDAA22}" srcOrd="0" destOrd="0" presId="urn:microsoft.com/office/officeart/2005/8/layout/hierarchy6"/>
    <dgm:cxn modelId="{014844DF-DBF1-4CFA-9C66-28C6290A9588}" type="presParOf" srcId="{D63DAB9A-BB53-4C1D-B71F-D9160B255108}" destId="{BA35E98A-06E4-4B4B-8E4E-300FEFCC0976}" srcOrd="1" destOrd="0" presId="urn:microsoft.com/office/officeart/2005/8/layout/hierarchy6"/>
    <dgm:cxn modelId="{659E295D-03BD-4FA7-9608-1376FB069A88}" type="presParOf" srcId="{BA35E98A-06E4-4B4B-8E4E-300FEFCC0976}" destId="{F3B51B7F-EC44-4AF0-9509-61A3DDA3479D}" srcOrd="0" destOrd="0" presId="urn:microsoft.com/office/officeart/2005/8/layout/hierarchy6"/>
    <dgm:cxn modelId="{C995FD28-1D01-40E5-A289-CE1739FD31B2}" type="presParOf" srcId="{BA35E98A-06E4-4B4B-8E4E-300FEFCC0976}" destId="{D57DDFD0-7370-4471-AA4A-927E1D232291}" srcOrd="1" destOrd="0" presId="urn:microsoft.com/office/officeart/2005/8/layout/hierarchy6"/>
    <dgm:cxn modelId="{A00D9820-4F5B-4933-BC3A-783A68A1C33A}" type="presParOf" srcId="{D57DDFD0-7370-4471-AA4A-927E1D232291}" destId="{E20083CF-12A9-4327-B719-8599CF9A6DE8}" srcOrd="0" destOrd="0" presId="urn:microsoft.com/office/officeart/2005/8/layout/hierarchy6"/>
    <dgm:cxn modelId="{00A1E025-109D-4A7E-8AA2-737E91F92F52}" type="presParOf" srcId="{D57DDFD0-7370-4471-AA4A-927E1D232291}" destId="{7484498A-80DE-40D3-8D70-6E4215523813}" srcOrd="1" destOrd="0" presId="urn:microsoft.com/office/officeart/2005/8/layout/hierarchy6"/>
    <dgm:cxn modelId="{F3C14A71-1F6F-4911-85ED-BC641E4C6B68}" type="presParOf" srcId="{7484498A-80DE-40D3-8D70-6E4215523813}" destId="{436A009D-277D-4693-A761-687D1BA44196}" srcOrd="0" destOrd="0" presId="urn:microsoft.com/office/officeart/2005/8/layout/hierarchy6"/>
    <dgm:cxn modelId="{144ED1AC-6220-4278-A494-1DCAC011539A}" type="presParOf" srcId="{7484498A-80DE-40D3-8D70-6E4215523813}" destId="{05CC788A-FC3A-4AE2-A42A-0DDFE8567044}" srcOrd="1" destOrd="0" presId="urn:microsoft.com/office/officeart/2005/8/layout/hierarchy6"/>
    <dgm:cxn modelId="{181D5DC3-F4A2-476D-A76A-91B25A2D81B8}" type="presParOf" srcId="{05CC788A-FC3A-4AE2-A42A-0DDFE8567044}" destId="{D8D67790-2C99-480E-8934-031E48BEAA1C}" srcOrd="0" destOrd="0" presId="urn:microsoft.com/office/officeart/2005/8/layout/hierarchy6"/>
    <dgm:cxn modelId="{4A233F51-9DF2-41B4-93FB-36E9C1B9B747}" type="presParOf" srcId="{05CC788A-FC3A-4AE2-A42A-0DDFE8567044}" destId="{8FBBFD53-2978-4DC0-AE1D-5A59E48902C7}" srcOrd="1" destOrd="0" presId="urn:microsoft.com/office/officeart/2005/8/layout/hierarchy6"/>
    <dgm:cxn modelId="{FF196CDB-4DE8-4A42-9C82-F6341DD075E4}" type="presParOf" srcId="{7484498A-80DE-40D3-8D70-6E4215523813}" destId="{70290DA9-0BB1-4969-9EAA-7C342283159B}" srcOrd="2" destOrd="0" presId="urn:microsoft.com/office/officeart/2005/8/layout/hierarchy6"/>
    <dgm:cxn modelId="{BAACFFBC-6E54-424B-8219-7A651955D300}" type="presParOf" srcId="{7484498A-80DE-40D3-8D70-6E4215523813}" destId="{62F198C0-1CC8-4226-B8E8-1742669CAFD0}" srcOrd="3" destOrd="0" presId="urn:microsoft.com/office/officeart/2005/8/layout/hierarchy6"/>
    <dgm:cxn modelId="{8914075D-49D1-4C9D-81E0-6F63D0FCBE32}" type="presParOf" srcId="{62F198C0-1CC8-4226-B8E8-1742669CAFD0}" destId="{95C3A4D0-668B-4B6D-ACC1-4415D8867226}" srcOrd="0" destOrd="0" presId="urn:microsoft.com/office/officeart/2005/8/layout/hierarchy6"/>
    <dgm:cxn modelId="{D4CCE8D3-2468-433C-887F-292705F2887B}" type="presParOf" srcId="{62F198C0-1CC8-4226-B8E8-1742669CAFD0}" destId="{923DAF11-52E5-4AAC-9912-BB3C7AD7DBAE}" srcOrd="1" destOrd="0" presId="urn:microsoft.com/office/officeart/2005/8/layout/hierarchy6"/>
    <dgm:cxn modelId="{9D878A24-3C80-44AB-865F-02325E905D95}" type="presParOf" srcId="{BA35E98A-06E4-4B4B-8E4E-300FEFCC0976}" destId="{BCA54FE6-A146-4188-934D-8344B71E0EE3}" srcOrd="2" destOrd="0" presId="urn:microsoft.com/office/officeart/2005/8/layout/hierarchy6"/>
    <dgm:cxn modelId="{67B9FCD6-51A3-480A-B67E-100B79A6C975}" type="presParOf" srcId="{BA35E98A-06E4-4B4B-8E4E-300FEFCC0976}" destId="{DA76E107-79E5-4F7F-9539-C3883835FDB2}" srcOrd="3" destOrd="0" presId="urn:microsoft.com/office/officeart/2005/8/layout/hierarchy6"/>
    <dgm:cxn modelId="{1A31EB58-8D05-4FF6-86D7-4389B2EB5667}" type="presParOf" srcId="{DA76E107-79E5-4F7F-9539-C3883835FDB2}" destId="{AD47BAC6-6B88-4854-8ECF-C29050BFDFAE}" srcOrd="0" destOrd="0" presId="urn:microsoft.com/office/officeart/2005/8/layout/hierarchy6"/>
    <dgm:cxn modelId="{234CD430-D15E-412B-83BA-34C9A2D95527}" type="presParOf" srcId="{DA76E107-79E5-4F7F-9539-C3883835FDB2}" destId="{8D8DD222-5D98-40E6-8F4F-D008E0A8A296}" srcOrd="1" destOrd="0" presId="urn:microsoft.com/office/officeart/2005/8/layout/hierarchy6"/>
    <dgm:cxn modelId="{EC6413E1-B7E8-4357-87FD-6D7E32B4E6D4}" type="presParOf" srcId="{F04E438A-9615-431D-B6DD-556DB858510E}" destId="{843A6854-115F-4E45-8A53-CA5878F471D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704096-07B7-4BBF-AEAE-568B6C7C336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zh-CN" altLang="en-US"/>
        </a:p>
      </dgm:t>
    </dgm:pt>
    <dgm:pt modelId="{F720962E-3FB4-42AF-8638-C7125ECC7223}">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+(j)</a:t>
          </a:r>
          <a:endParaRPr lang="zh-CN" altLang="en-US" dirty="0"/>
        </a:p>
      </dgm:t>
    </dgm:pt>
    <dgm:pt modelId="{C57AAAE3-5AD7-4518-8997-49AD7B06A449}" type="parTrans" cxnId="{1357C080-7ABE-4CCD-88F6-78B3A209A4F7}">
      <dgm:prSet/>
      <dgm:spPr/>
      <dgm:t>
        <a:bodyPr/>
        <a:lstStyle/>
        <a:p>
          <a:endParaRPr lang="zh-CN" altLang="en-US"/>
        </a:p>
      </dgm:t>
    </dgm:pt>
    <dgm:pt modelId="{96487680-601C-4544-8248-DEC672724E84}" type="sibTrans" cxnId="{1357C080-7ABE-4CCD-88F6-78B3A209A4F7}">
      <dgm:prSet/>
      <dgm:spPr/>
      <dgm:t>
        <a:bodyPr/>
        <a:lstStyle/>
        <a:p>
          <a:endParaRPr lang="zh-CN" altLang="en-US"/>
        </a:p>
      </dgm:t>
    </dgm:pt>
    <dgm:pt modelId="{CAED79E3-CD03-4809-A6B2-D237A91ED60D}">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a:t>
          </a:r>
          <a:endParaRPr lang="zh-CN" altLang="en-US" dirty="0"/>
        </a:p>
      </dgm:t>
    </dgm:pt>
    <dgm:pt modelId="{7294E47E-A9BA-4739-B59B-B080D738A3D2}" type="parTrans" cxnId="{15BEB7C2-1D16-4181-B699-E38C4CD479CA}">
      <dgm:prSet/>
      <dgm:spPr/>
      <dgm:t>
        <a:bodyPr/>
        <a:lstStyle/>
        <a:p>
          <a:endParaRPr lang="zh-CN" altLang="en-US"/>
        </a:p>
      </dgm:t>
    </dgm:pt>
    <dgm:pt modelId="{2B10B733-F38B-49BE-BD18-F7E383AEEC7C}" type="sibTrans" cxnId="{15BEB7C2-1D16-4181-B699-E38C4CD479CA}">
      <dgm:prSet/>
      <dgm:spPr/>
      <dgm:t>
        <a:bodyPr/>
        <a:lstStyle/>
        <a:p>
          <a:endParaRPr lang="zh-CN" altLang="en-US"/>
        </a:p>
      </dgm:t>
    </dgm:pt>
    <dgm:pt modelId="{5898D638-6D8A-4920-BFF0-35625FA19E4B}">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[i]</a:t>
          </a:r>
          <a:endParaRPr lang="zh-CN" altLang="en-US" dirty="0"/>
        </a:p>
      </dgm:t>
    </dgm:pt>
    <dgm:pt modelId="{73E6C495-BA7D-4176-B253-453897FEC3AD}" type="parTrans" cxnId="{6858DD30-9321-4444-847B-E59664DB68AB}">
      <dgm:prSet/>
      <dgm:spPr/>
      <dgm:t>
        <a:bodyPr/>
        <a:lstStyle/>
        <a:p>
          <a:endParaRPr lang="zh-CN" altLang="en-US"/>
        </a:p>
      </dgm:t>
    </dgm:pt>
    <dgm:pt modelId="{33A13B91-9F1B-42FD-B540-DBABF2119A42}" type="sibTrans" cxnId="{6858DD30-9321-4444-847B-E59664DB68AB}">
      <dgm:prSet/>
      <dgm:spPr/>
      <dgm:t>
        <a:bodyPr/>
        <a:lstStyle/>
        <a:p>
          <a:endParaRPr lang="zh-CN" altLang="en-US"/>
        </a:p>
      </dgm:t>
    </dgm:pt>
    <dgm:pt modelId="{7060A669-5279-45B0-BFA9-6B7BE71B84D8}">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2</a:t>
          </a:r>
          <a:endParaRPr lang="zh-CN" altLang="en-US" dirty="0"/>
        </a:p>
      </dgm:t>
    </dgm:pt>
    <dgm:pt modelId="{D037742E-4156-47C6-8816-E7C83B4D83F2}" type="parTrans" cxnId="{1EC30CAB-AAB2-4113-981A-86DA273497D1}">
      <dgm:prSet/>
      <dgm:spPr/>
      <dgm:t>
        <a:bodyPr/>
        <a:lstStyle/>
        <a:p>
          <a:endParaRPr lang="zh-CN" altLang="en-US"/>
        </a:p>
      </dgm:t>
    </dgm:pt>
    <dgm:pt modelId="{95524FC0-4AE9-487A-BF02-1B9C53C530B5}" type="sibTrans" cxnId="{1EC30CAB-AAB2-4113-981A-86DA273497D1}">
      <dgm:prSet/>
      <dgm:spPr/>
      <dgm:t>
        <a:bodyPr/>
        <a:lstStyle/>
        <a:p>
          <a:endParaRPr lang="zh-CN" altLang="en-US"/>
        </a:p>
      </dgm:t>
    </dgm:pt>
    <dgm:pt modelId="{AA2A629B-85BC-4039-ADF1-952A90BDD322}">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3</a:t>
          </a:r>
          <a:endParaRPr lang="zh-CN" altLang="en-US" dirty="0"/>
        </a:p>
      </dgm:t>
    </dgm:pt>
    <dgm:pt modelId="{3A8E38C6-7F43-4304-BB8A-CF499C554D5E}" type="parTrans" cxnId="{09501C30-E5FD-44AF-8749-18554CDC93A9}">
      <dgm:prSet/>
      <dgm:spPr/>
      <dgm:t>
        <a:bodyPr/>
        <a:lstStyle/>
        <a:p>
          <a:endParaRPr lang="zh-CN" altLang="en-US"/>
        </a:p>
      </dgm:t>
    </dgm:pt>
    <dgm:pt modelId="{69227E0D-9400-41D4-BD29-7EE11EB7B538}" type="sibTrans" cxnId="{09501C30-E5FD-44AF-8749-18554CDC93A9}">
      <dgm:prSet/>
      <dgm:spPr/>
      <dgm:t>
        <a:bodyPr/>
        <a:lstStyle/>
        <a:p>
          <a:endParaRPr lang="zh-CN" altLang="en-US"/>
        </a:p>
      </dgm:t>
    </dgm:pt>
    <dgm:pt modelId="{F04E438A-9615-431D-B6DD-556DB858510E}" type="pres">
      <dgm:prSet presAssocID="{B6704096-07B7-4BBF-AEAE-568B6C7C336A}" presName="mainComposite" presStyleCnt="0">
        <dgm:presLayoutVars>
          <dgm:chPref val="1"/>
          <dgm:dir/>
          <dgm:animOne val="branch"/>
          <dgm:animLvl val="lvl"/>
          <dgm:resizeHandles val="exact"/>
        </dgm:presLayoutVars>
      </dgm:prSet>
      <dgm:spPr/>
    </dgm:pt>
    <dgm:pt modelId="{126B786B-CE4C-4E36-82F6-15F1A67E0136}" type="pres">
      <dgm:prSet presAssocID="{B6704096-07B7-4BBF-AEAE-568B6C7C336A}" presName="hierFlow" presStyleCnt="0"/>
      <dgm:spPr/>
    </dgm:pt>
    <dgm:pt modelId="{CF7EBAC5-5FD5-4417-B1DE-63FD2ADD7433}" type="pres">
      <dgm:prSet presAssocID="{B6704096-07B7-4BBF-AEAE-568B6C7C336A}" presName="hierChild1" presStyleCnt="0">
        <dgm:presLayoutVars>
          <dgm:chPref val="1"/>
          <dgm:animOne val="branch"/>
          <dgm:animLvl val="lvl"/>
        </dgm:presLayoutVars>
      </dgm:prSet>
      <dgm:spPr/>
    </dgm:pt>
    <dgm:pt modelId="{D63DAB9A-BB53-4C1D-B71F-D9160B255108}" type="pres">
      <dgm:prSet presAssocID="{F720962E-3FB4-42AF-8638-C7125ECC7223}" presName="Name14" presStyleCnt="0"/>
      <dgm:spPr/>
    </dgm:pt>
    <dgm:pt modelId="{2D05CAEB-D15A-404D-80A2-68D485FDAA22}" type="pres">
      <dgm:prSet presAssocID="{F720962E-3FB4-42AF-8638-C7125ECC7223}" presName="level1Shape" presStyleLbl="node0" presStyleIdx="0" presStyleCnt="1" custLinFactNeighborX="-2714" custLinFactNeighborY="-5491">
        <dgm:presLayoutVars>
          <dgm:chPref val="3"/>
        </dgm:presLayoutVars>
      </dgm:prSet>
      <dgm:spPr/>
    </dgm:pt>
    <dgm:pt modelId="{BA35E98A-06E4-4B4B-8E4E-300FEFCC0976}" type="pres">
      <dgm:prSet presAssocID="{F720962E-3FB4-42AF-8638-C7125ECC7223}" presName="hierChild2" presStyleCnt="0"/>
      <dgm:spPr/>
    </dgm:pt>
    <dgm:pt modelId="{F3B51B7F-EC44-4AF0-9509-61A3DDA3479D}" type="pres">
      <dgm:prSet presAssocID="{7294E47E-A9BA-4739-B59B-B080D738A3D2}" presName="Name19" presStyleLbl="parChTrans1D2" presStyleIdx="0" presStyleCnt="2"/>
      <dgm:spPr/>
    </dgm:pt>
    <dgm:pt modelId="{D57DDFD0-7370-4471-AA4A-927E1D232291}" type="pres">
      <dgm:prSet presAssocID="{CAED79E3-CD03-4809-A6B2-D237A91ED60D}" presName="Name21" presStyleCnt="0"/>
      <dgm:spPr/>
    </dgm:pt>
    <dgm:pt modelId="{E20083CF-12A9-4327-B719-8599CF9A6DE8}" type="pres">
      <dgm:prSet presAssocID="{CAED79E3-CD03-4809-A6B2-D237A91ED60D}" presName="level2Shape" presStyleLbl="node2" presStyleIdx="0" presStyleCnt="2"/>
      <dgm:spPr/>
    </dgm:pt>
    <dgm:pt modelId="{7484498A-80DE-40D3-8D70-6E4215523813}" type="pres">
      <dgm:prSet presAssocID="{CAED79E3-CD03-4809-A6B2-D237A91ED60D}" presName="hierChild3" presStyleCnt="0"/>
      <dgm:spPr/>
    </dgm:pt>
    <dgm:pt modelId="{436A009D-277D-4693-A761-687D1BA44196}" type="pres">
      <dgm:prSet presAssocID="{73E6C495-BA7D-4176-B253-453897FEC3AD}" presName="Name19" presStyleLbl="parChTrans1D3" presStyleIdx="0" presStyleCnt="2"/>
      <dgm:spPr/>
    </dgm:pt>
    <dgm:pt modelId="{05CC788A-FC3A-4AE2-A42A-0DDFE8567044}" type="pres">
      <dgm:prSet presAssocID="{5898D638-6D8A-4920-BFF0-35625FA19E4B}" presName="Name21" presStyleCnt="0"/>
      <dgm:spPr/>
    </dgm:pt>
    <dgm:pt modelId="{D8D67790-2C99-480E-8934-031E48BEAA1C}" type="pres">
      <dgm:prSet presAssocID="{5898D638-6D8A-4920-BFF0-35625FA19E4B}" presName="level2Shape" presStyleLbl="node3" presStyleIdx="0" presStyleCnt="2"/>
      <dgm:spPr/>
    </dgm:pt>
    <dgm:pt modelId="{8FBBFD53-2978-4DC0-AE1D-5A59E48902C7}" type="pres">
      <dgm:prSet presAssocID="{5898D638-6D8A-4920-BFF0-35625FA19E4B}" presName="hierChild3" presStyleCnt="0"/>
      <dgm:spPr/>
    </dgm:pt>
    <dgm:pt modelId="{70290DA9-0BB1-4969-9EAA-7C342283159B}" type="pres">
      <dgm:prSet presAssocID="{D037742E-4156-47C6-8816-E7C83B4D83F2}" presName="Name19" presStyleLbl="parChTrans1D3" presStyleIdx="1" presStyleCnt="2"/>
      <dgm:spPr/>
    </dgm:pt>
    <dgm:pt modelId="{62F198C0-1CC8-4226-B8E8-1742669CAFD0}" type="pres">
      <dgm:prSet presAssocID="{7060A669-5279-45B0-BFA9-6B7BE71B84D8}" presName="Name21" presStyleCnt="0"/>
      <dgm:spPr/>
    </dgm:pt>
    <dgm:pt modelId="{95C3A4D0-668B-4B6D-ACC1-4415D8867226}" type="pres">
      <dgm:prSet presAssocID="{7060A669-5279-45B0-BFA9-6B7BE71B84D8}" presName="level2Shape" presStyleLbl="node3" presStyleIdx="1" presStyleCnt="2"/>
      <dgm:spPr/>
    </dgm:pt>
    <dgm:pt modelId="{923DAF11-52E5-4AAC-9912-BB3C7AD7DBAE}" type="pres">
      <dgm:prSet presAssocID="{7060A669-5279-45B0-BFA9-6B7BE71B84D8}" presName="hierChild3" presStyleCnt="0"/>
      <dgm:spPr/>
    </dgm:pt>
    <dgm:pt modelId="{BCA54FE6-A146-4188-934D-8344B71E0EE3}" type="pres">
      <dgm:prSet presAssocID="{3A8E38C6-7F43-4304-BB8A-CF499C554D5E}" presName="Name19" presStyleLbl="parChTrans1D2" presStyleIdx="1" presStyleCnt="2"/>
      <dgm:spPr/>
    </dgm:pt>
    <dgm:pt modelId="{DA76E107-79E5-4F7F-9539-C3883835FDB2}" type="pres">
      <dgm:prSet presAssocID="{AA2A629B-85BC-4039-ADF1-952A90BDD322}" presName="Name21" presStyleCnt="0"/>
      <dgm:spPr/>
    </dgm:pt>
    <dgm:pt modelId="{AD47BAC6-6B88-4854-8ECF-C29050BFDFAE}" type="pres">
      <dgm:prSet presAssocID="{AA2A629B-85BC-4039-ADF1-952A90BDD322}" presName="level2Shape" presStyleLbl="node2" presStyleIdx="1" presStyleCnt="2"/>
      <dgm:spPr/>
    </dgm:pt>
    <dgm:pt modelId="{8D8DD222-5D98-40E6-8F4F-D008E0A8A296}" type="pres">
      <dgm:prSet presAssocID="{AA2A629B-85BC-4039-ADF1-952A90BDD322}" presName="hierChild3" presStyleCnt="0"/>
      <dgm:spPr/>
    </dgm:pt>
    <dgm:pt modelId="{843A6854-115F-4E45-8A53-CA5878F471DD}" type="pres">
      <dgm:prSet presAssocID="{B6704096-07B7-4BBF-AEAE-568B6C7C336A}" presName="bgShapesFlow" presStyleCnt="0"/>
      <dgm:spPr/>
    </dgm:pt>
  </dgm:ptLst>
  <dgm:cxnLst>
    <dgm:cxn modelId="{556E100D-A509-4DC9-BDE2-66E230602F0D}" type="presOf" srcId="{7294E47E-A9BA-4739-B59B-B080D738A3D2}" destId="{F3B51B7F-EC44-4AF0-9509-61A3DDA3479D}" srcOrd="0" destOrd="0" presId="urn:microsoft.com/office/officeart/2005/8/layout/hierarchy6"/>
    <dgm:cxn modelId="{09501C30-E5FD-44AF-8749-18554CDC93A9}" srcId="{F720962E-3FB4-42AF-8638-C7125ECC7223}" destId="{AA2A629B-85BC-4039-ADF1-952A90BDD322}" srcOrd="1" destOrd="0" parTransId="{3A8E38C6-7F43-4304-BB8A-CF499C554D5E}" sibTransId="{69227E0D-9400-41D4-BD29-7EE11EB7B538}"/>
    <dgm:cxn modelId="{6858DD30-9321-4444-847B-E59664DB68AB}" srcId="{CAED79E3-CD03-4809-A6B2-D237A91ED60D}" destId="{5898D638-6D8A-4920-BFF0-35625FA19E4B}" srcOrd="0" destOrd="0" parTransId="{73E6C495-BA7D-4176-B253-453897FEC3AD}" sibTransId="{33A13B91-9F1B-42FD-B540-DBABF2119A42}"/>
    <dgm:cxn modelId="{D2322F35-ADF9-4560-BF99-563501920B41}" type="presOf" srcId="{AA2A629B-85BC-4039-ADF1-952A90BDD322}" destId="{AD47BAC6-6B88-4854-8ECF-C29050BFDFAE}" srcOrd="0" destOrd="0" presId="urn:microsoft.com/office/officeart/2005/8/layout/hierarchy6"/>
    <dgm:cxn modelId="{031D1341-E498-457B-BFAC-1BA16A45956F}" type="presOf" srcId="{B6704096-07B7-4BBF-AEAE-568B6C7C336A}" destId="{F04E438A-9615-431D-B6DD-556DB858510E}" srcOrd="0" destOrd="0" presId="urn:microsoft.com/office/officeart/2005/8/layout/hierarchy6"/>
    <dgm:cxn modelId="{1357C080-7ABE-4CCD-88F6-78B3A209A4F7}" srcId="{B6704096-07B7-4BBF-AEAE-568B6C7C336A}" destId="{F720962E-3FB4-42AF-8638-C7125ECC7223}" srcOrd="0" destOrd="0" parTransId="{C57AAAE3-5AD7-4518-8997-49AD7B06A449}" sibTransId="{96487680-601C-4544-8248-DEC672724E84}"/>
    <dgm:cxn modelId="{CBC64492-9AE4-4A3C-8793-CB06D535FAC3}" type="presOf" srcId="{5898D638-6D8A-4920-BFF0-35625FA19E4B}" destId="{D8D67790-2C99-480E-8934-031E48BEAA1C}" srcOrd="0" destOrd="0" presId="urn:microsoft.com/office/officeart/2005/8/layout/hierarchy6"/>
    <dgm:cxn modelId="{4497919A-8C3D-4D83-994F-E9A69A80B7E9}" type="presOf" srcId="{F720962E-3FB4-42AF-8638-C7125ECC7223}" destId="{2D05CAEB-D15A-404D-80A2-68D485FDAA22}" srcOrd="0" destOrd="0" presId="urn:microsoft.com/office/officeart/2005/8/layout/hierarchy6"/>
    <dgm:cxn modelId="{DC6E32A3-5570-4FDF-A629-D1008B4A7379}" type="presOf" srcId="{7060A669-5279-45B0-BFA9-6B7BE71B84D8}" destId="{95C3A4D0-668B-4B6D-ACC1-4415D8867226}" srcOrd="0" destOrd="0" presId="urn:microsoft.com/office/officeart/2005/8/layout/hierarchy6"/>
    <dgm:cxn modelId="{52BB55A9-1BBB-4255-80E2-74E43F7FF73B}" type="presOf" srcId="{3A8E38C6-7F43-4304-BB8A-CF499C554D5E}" destId="{BCA54FE6-A146-4188-934D-8344B71E0EE3}" srcOrd="0" destOrd="0" presId="urn:microsoft.com/office/officeart/2005/8/layout/hierarchy6"/>
    <dgm:cxn modelId="{1EC30CAB-AAB2-4113-981A-86DA273497D1}" srcId="{CAED79E3-CD03-4809-A6B2-D237A91ED60D}" destId="{7060A669-5279-45B0-BFA9-6B7BE71B84D8}" srcOrd="1" destOrd="0" parTransId="{D037742E-4156-47C6-8816-E7C83B4D83F2}" sibTransId="{95524FC0-4AE9-487A-BF02-1B9C53C530B5}"/>
    <dgm:cxn modelId="{14CBA1BA-B339-46D6-B892-C20CF7C8DA9C}" type="presOf" srcId="{D037742E-4156-47C6-8816-E7C83B4D83F2}" destId="{70290DA9-0BB1-4969-9EAA-7C342283159B}" srcOrd="0" destOrd="0" presId="urn:microsoft.com/office/officeart/2005/8/layout/hierarchy6"/>
    <dgm:cxn modelId="{776BCBBF-21A7-485F-AF1F-1B5259E65D22}" type="presOf" srcId="{CAED79E3-CD03-4809-A6B2-D237A91ED60D}" destId="{E20083CF-12A9-4327-B719-8599CF9A6DE8}" srcOrd="0" destOrd="0" presId="urn:microsoft.com/office/officeart/2005/8/layout/hierarchy6"/>
    <dgm:cxn modelId="{15BEB7C2-1D16-4181-B699-E38C4CD479CA}" srcId="{F720962E-3FB4-42AF-8638-C7125ECC7223}" destId="{CAED79E3-CD03-4809-A6B2-D237A91ED60D}" srcOrd="0" destOrd="0" parTransId="{7294E47E-A9BA-4739-B59B-B080D738A3D2}" sibTransId="{2B10B733-F38B-49BE-BD18-F7E383AEEC7C}"/>
    <dgm:cxn modelId="{0391AFF2-2C67-4E83-A443-FCC8DF91A60D}" type="presOf" srcId="{73E6C495-BA7D-4176-B253-453897FEC3AD}" destId="{436A009D-277D-4693-A761-687D1BA44196}" srcOrd="0" destOrd="0" presId="urn:microsoft.com/office/officeart/2005/8/layout/hierarchy6"/>
    <dgm:cxn modelId="{3954E1F0-0FEC-4F63-A567-3C65BCC1B1D8}" type="presParOf" srcId="{F04E438A-9615-431D-B6DD-556DB858510E}" destId="{126B786B-CE4C-4E36-82F6-15F1A67E0136}" srcOrd="0" destOrd="0" presId="urn:microsoft.com/office/officeart/2005/8/layout/hierarchy6"/>
    <dgm:cxn modelId="{3AAB929C-D20C-49D9-B039-2C64453A91C2}" type="presParOf" srcId="{126B786B-CE4C-4E36-82F6-15F1A67E0136}" destId="{CF7EBAC5-5FD5-4417-B1DE-63FD2ADD7433}" srcOrd="0" destOrd="0" presId="urn:microsoft.com/office/officeart/2005/8/layout/hierarchy6"/>
    <dgm:cxn modelId="{D7F0C713-F997-4414-871E-9D8D1BC191C7}" type="presParOf" srcId="{CF7EBAC5-5FD5-4417-B1DE-63FD2ADD7433}" destId="{D63DAB9A-BB53-4C1D-B71F-D9160B255108}" srcOrd="0" destOrd="0" presId="urn:microsoft.com/office/officeart/2005/8/layout/hierarchy6"/>
    <dgm:cxn modelId="{934267FB-23CA-4AA9-B5DE-F7EBC22B769D}" type="presParOf" srcId="{D63DAB9A-BB53-4C1D-B71F-D9160B255108}" destId="{2D05CAEB-D15A-404D-80A2-68D485FDAA22}" srcOrd="0" destOrd="0" presId="urn:microsoft.com/office/officeart/2005/8/layout/hierarchy6"/>
    <dgm:cxn modelId="{014844DF-DBF1-4CFA-9C66-28C6290A9588}" type="presParOf" srcId="{D63DAB9A-BB53-4C1D-B71F-D9160B255108}" destId="{BA35E98A-06E4-4B4B-8E4E-300FEFCC0976}" srcOrd="1" destOrd="0" presId="urn:microsoft.com/office/officeart/2005/8/layout/hierarchy6"/>
    <dgm:cxn modelId="{659E295D-03BD-4FA7-9608-1376FB069A88}" type="presParOf" srcId="{BA35E98A-06E4-4B4B-8E4E-300FEFCC0976}" destId="{F3B51B7F-EC44-4AF0-9509-61A3DDA3479D}" srcOrd="0" destOrd="0" presId="urn:microsoft.com/office/officeart/2005/8/layout/hierarchy6"/>
    <dgm:cxn modelId="{C995FD28-1D01-40E5-A289-CE1739FD31B2}" type="presParOf" srcId="{BA35E98A-06E4-4B4B-8E4E-300FEFCC0976}" destId="{D57DDFD0-7370-4471-AA4A-927E1D232291}" srcOrd="1" destOrd="0" presId="urn:microsoft.com/office/officeart/2005/8/layout/hierarchy6"/>
    <dgm:cxn modelId="{A00D9820-4F5B-4933-BC3A-783A68A1C33A}" type="presParOf" srcId="{D57DDFD0-7370-4471-AA4A-927E1D232291}" destId="{E20083CF-12A9-4327-B719-8599CF9A6DE8}" srcOrd="0" destOrd="0" presId="urn:microsoft.com/office/officeart/2005/8/layout/hierarchy6"/>
    <dgm:cxn modelId="{00A1E025-109D-4A7E-8AA2-737E91F92F52}" type="presParOf" srcId="{D57DDFD0-7370-4471-AA4A-927E1D232291}" destId="{7484498A-80DE-40D3-8D70-6E4215523813}" srcOrd="1" destOrd="0" presId="urn:microsoft.com/office/officeart/2005/8/layout/hierarchy6"/>
    <dgm:cxn modelId="{F3C14A71-1F6F-4911-85ED-BC641E4C6B68}" type="presParOf" srcId="{7484498A-80DE-40D3-8D70-6E4215523813}" destId="{436A009D-277D-4693-A761-687D1BA44196}" srcOrd="0" destOrd="0" presId="urn:microsoft.com/office/officeart/2005/8/layout/hierarchy6"/>
    <dgm:cxn modelId="{144ED1AC-6220-4278-A494-1DCAC011539A}" type="presParOf" srcId="{7484498A-80DE-40D3-8D70-6E4215523813}" destId="{05CC788A-FC3A-4AE2-A42A-0DDFE8567044}" srcOrd="1" destOrd="0" presId="urn:microsoft.com/office/officeart/2005/8/layout/hierarchy6"/>
    <dgm:cxn modelId="{181D5DC3-F4A2-476D-A76A-91B25A2D81B8}" type="presParOf" srcId="{05CC788A-FC3A-4AE2-A42A-0DDFE8567044}" destId="{D8D67790-2C99-480E-8934-031E48BEAA1C}" srcOrd="0" destOrd="0" presId="urn:microsoft.com/office/officeart/2005/8/layout/hierarchy6"/>
    <dgm:cxn modelId="{4A233F51-9DF2-41B4-93FB-36E9C1B9B747}" type="presParOf" srcId="{05CC788A-FC3A-4AE2-A42A-0DDFE8567044}" destId="{8FBBFD53-2978-4DC0-AE1D-5A59E48902C7}" srcOrd="1" destOrd="0" presId="urn:microsoft.com/office/officeart/2005/8/layout/hierarchy6"/>
    <dgm:cxn modelId="{FF196CDB-4DE8-4A42-9C82-F6341DD075E4}" type="presParOf" srcId="{7484498A-80DE-40D3-8D70-6E4215523813}" destId="{70290DA9-0BB1-4969-9EAA-7C342283159B}" srcOrd="2" destOrd="0" presId="urn:microsoft.com/office/officeart/2005/8/layout/hierarchy6"/>
    <dgm:cxn modelId="{BAACFFBC-6E54-424B-8219-7A651955D300}" type="presParOf" srcId="{7484498A-80DE-40D3-8D70-6E4215523813}" destId="{62F198C0-1CC8-4226-B8E8-1742669CAFD0}" srcOrd="3" destOrd="0" presId="urn:microsoft.com/office/officeart/2005/8/layout/hierarchy6"/>
    <dgm:cxn modelId="{8914075D-49D1-4C9D-81E0-6F63D0FCBE32}" type="presParOf" srcId="{62F198C0-1CC8-4226-B8E8-1742669CAFD0}" destId="{95C3A4D0-668B-4B6D-ACC1-4415D8867226}" srcOrd="0" destOrd="0" presId="urn:microsoft.com/office/officeart/2005/8/layout/hierarchy6"/>
    <dgm:cxn modelId="{D4CCE8D3-2468-433C-887F-292705F2887B}" type="presParOf" srcId="{62F198C0-1CC8-4226-B8E8-1742669CAFD0}" destId="{923DAF11-52E5-4AAC-9912-BB3C7AD7DBAE}" srcOrd="1" destOrd="0" presId="urn:microsoft.com/office/officeart/2005/8/layout/hierarchy6"/>
    <dgm:cxn modelId="{9D878A24-3C80-44AB-865F-02325E905D95}" type="presParOf" srcId="{BA35E98A-06E4-4B4B-8E4E-300FEFCC0976}" destId="{BCA54FE6-A146-4188-934D-8344B71E0EE3}" srcOrd="2" destOrd="0" presId="urn:microsoft.com/office/officeart/2005/8/layout/hierarchy6"/>
    <dgm:cxn modelId="{67B9FCD6-51A3-480A-B67E-100B79A6C975}" type="presParOf" srcId="{BA35E98A-06E4-4B4B-8E4E-300FEFCC0976}" destId="{DA76E107-79E5-4F7F-9539-C3883835FDB2}" srcOrd="3" destOrd="0" presId="urn:microsoft.com/office/officeart/2005/8/layout/hierarchy6"/>
    <dgm:cxn modelId="{1A31EB58-8D05-4FF6-86D7-4389B2EB5667}" type="presParOf" srcId="{DA76E107-79E5-4F7F-9539-C3883835FDB2}" destId="{AD47BAC6-6B88-4854-8ECF-C29050BFDFAE}" srcOrd="0" destOrd="0" presId="urn:microsoft.com/office/officeart/2005/8/layout/hierarchy6"/>
    <dgm:cxn modelId="{234CD430-D15E-412B-83BA-34C9A2D95527}" type="presParOf" srcId="{DA76E107-79E5-4F7F-9539-C3883835FDB2}" destId="{8D8DD222-5D98-40E6-8F4F-D008E0A8A296}" srcOrd="1" destOrd="0" presId="urn:microsoft.com/office/officeart/2005/8/layout/hierarchy6"/>
    <dgm:cxn modelId="{EC6413E1-B7E8-4357-87FD-6D7E32B4E6D4}" type="presParOf" srcId="{F04E438A-9615-431D-B6DD-556DB858510E}" destId="{843A6854-115F-4E45-8A53-CA5878F471DD}"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704096-07B7-4BBF-AEAE-568B6C7C336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zh-CN" altLang="en-US"/>
        </a:p>
      </dgm:t>
    </dgm:pt>
    <dgm:pt modelId="{F720962E-3FB4-42AF-8638-C7125ECC7223}">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+(j)</a:t>
          </a:r>
          <a:endParaRPr lang="zh-CN" altLang="en-US" dirty="0"/>
        </a:p>
      </dgm:t>
    </dgm:pt>
    <dgm:pt modelId="{C57AAAE3-5AD7-4518-8997-49AD7B06A449}" type="parTrans" cxnId="{1357C080-7ABE-4CCD-88F6-78B3A209A4F7}">
      <dgm:prSet/>
      <dgm:spPr/>
      <dgm:t>
        <a:bodyPr/>
        <a:lstStyle/>
        <a:p>
          <a:endParaRPr lang="zh-CN" altLang="en-US"/>
        </a:p>
      </dgm:t>
    </dgm:pt>
    <dgm:pt modelId="{96487680-601C-4544-8248-DEC672724E84}" type="sibTrans" cxnId="{1357C080-7ABE-4CCD-88F6-78B3A209A4F7}">
      <dgm:prSet/>
      <dgm:spPr/>
      <dgm:t>
        <a:bodyPr/>
        <a:lstStyle/>
        <a:p>
          <a:endParaRPr lang="zh-CN" altLang="en-US"/>
        </a:p>
      </dgm:t>
    </dgm:pt>
    <dgm:pt modelId="{CAED79E3-CD03-4809-A6B2-D237A91ED60D}">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a:t>
          </a:r>
          <a:endParaRPr lang="zh-CN" altLang="en-US" dirty="0"/>
        </a:p>
      </dgm:t>
    </dgm:pt>
    <dgm:pt modelId="{7294E47E-A9BA-4739-B59B-B080D738A3D2}" type="parTrans" cxnId="{15BEB7C2-1D16-4181-B699-E38C4CD479CA}">
      <dgm:prSet/>
      <dgm:spPr/>
      <dgm:t>
        <a:bodyPr/>
        <a:lstStyle/>
        <a:p>
          <a:endParaRPr lang="zh-CN" altLang="en-US"/>
        </a:p>
      </dgm:t>
    </dgm:pt>
    <dgm:pt modelId="{2B10B733-F38B-49BE-BD18-F7E383AEEC7C}" type="sibTrans" cxnId="{15BEB7C2-1D16-4181-B699-E38C4CD479CA}">
      <dgm:prSet/>
      <dgm:spPr/>
      <dgm:t>
        <a:bodyPr/>
        <a:lstStyle/>
        <a:p>
          <a:endParaRPr lang="zh-CN" altLang="en-US"/>
        </a:p>
      </dgm:t>
    </dgm:pt>
    <dgm:pt modelId="{5898D638-6D8A-4920-BFF0-35625FA19E4B}">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[i]</a:t>
          </a:r>
          <a:endParaRPr lang="zh-CN" altLang="en-US" dirty="0"/>
        </a:p>
      </dgm:t>
    </dgm:pt>
    <dgm:pt modelId="{73E6C495-BA7D-4176-B253-453897FEC3AD}" type="parTrans" cxnId="{6858DD30-9321-4444-847B-E59664DB68AB}">
      <dgm:prSet/>
      <dgm:spPr/>
      <dgm:t>
        <a:bodyPr/>
        <a:lstStyle/>
        <a:p>
          <a:endParaRPr lang="zh-CN" altLang="en-US"/>
        </a:p>
      </dgm:t>
    </dgm:pt>
    <dgm:pt modelId="{33A13B91-9F1B-42FD-B540-DBABF2119A42}" type="sibTrans" cxnId="{6858DD30-9321-4444-847B-E59664DB68AB}">
      <dgm:prSet/>
      <dgm:spPr/>
      <dgm:t>
        <a:bodyPr/>
        <a:lstStyle/>
        <a:p>
          <a:endParaRPr lang="zh-CN" altLang="en-US"/>
        </a:p>
      </dgm:t>
    </dgm:pt>
    <dgm:pt modelId="{7060A669-5279-45B0-BFA9-6B7BE71B84D8}">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2</a:t>
          </a:r>
          <a:endParaRPr lang="zh-CN" altLang="en-US" dirty="0"/>
        </a:p>
      </dgm:t>
    </dgm:pt>
    <dgm:pt modelId="{D037742E-4156-47C6-8816-E7C83B4D83F2}" type="parTrans" cxnId="{1EC30CAB-AAB2-4113-981A-86DA273497D1}">
      <dgm:prSet/>
      <dgm:spPr/>
      <dgm:t>
        <a:bodyPr/>
        <a:lstStyle/>
        <a:p>
          <a:endParaRPr lang="zh-CN" altLang="en-US"/>
        </a:p>
      </dgm:t>
    </dgm:pt>
    <dgm:pt modelId="{95524FC0-4AE9-487A-BF02-1B9C53C530B5}" type="sibTrans" cxnId="{1EC30CAB-AAB2-4113-981A-86DA273497D1}">
      <dgm:prSet/>
      <dgm:spPr/>
      <dgm:t>
        <a:bodyPr/>
        <a:lstStyle/>
        <a:p>
          <a:endParaRPr lang="zh-CN" altLang="en-US"/>
        </a:p>
      </dgm:t>
    </dgm:pt>
    <dgm:pt modelId="{AA2A629B-85BC-4039-ADF1-952A90BDD322}">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3</a:t>
          </a:r>
          <a:endParaRPr lang="zh-CN" altLang="en-US" dirty="0"/>
        </a:p>
      </dgm:t>
    </dgm:pt>
    <dgm:pt modelId="{3A8E38C6-7F43-4304-BB8A-CF499C554D5E}" type="parTrans" cxnId="{09501C30-E5FD-44AF-8749-18554CDC93A9}">
      <dgm:prSet/>
      <dgm:spPr/>
      <dgm:t>
        <a:bodyPr/>
        <a:lstStyle/>
        <a:p>
          <a:endParaRPr lang="zh-CN" altLang="en-US"/>
        </a:p>
      </dgm:t>
    </dgm:pt>
    <dgm:pt modelId="{69227E0D-9400-41D4-BD29-7EE11EB7B538}" type="sibTrans" cxnId="{09501C30-E5FD-44AF-8749-18554CDC93A9}">
      <dgm:prSet/>
      <dgm:spPr/>
      <dgm:t>
        <a:bodyPr/>
        <a:lstStyle/>
        <a:p>
          <a:endParaRPr lang="zh-CN" altLang="en-US"/>
        </a:p>
      </dgm:t>
    </dgm:pt>
    <dgm:pt modelId="{F04E438A-9615-431D-B6DD-556DB858510E}" type="pres">
      <dgm:prSet presAssocID="{B6704096-07B7-4BBF-AEAE-568B6C7C336A}" presName="mainComposite" presStyleCnt="0">
        <dgm:presLayoutVars>
          <dgm:chPref val="1"/>
          <dgm:dir/>
          <dgm:animOne val="branch"/>
          <dgm:animLvl val="lvl"/>
          <dgm:resizeHandles val="exact"/>
        </dgm:presLayoutVars>
      </dgm:prSet>
      <dgm:spPr/>
    </dgm:pt>
    <dgm:pt modelId="{126B786B-CE4C-4E36-82F6-15F1A67E0136}" type="pres">
      <dgm:prSet presAssocID="{B6704096-07B7-4BBF-AEAE-568B6C7C336A}" presName="hierFlow" presStyleCnt="0"/>
      <dgm:spPr/>
    </dgm:pt>
    <dgm:pt modelId="{CF7EBAC5-5FD5-4417-B1DE-63FD2ADD7433}" type="pres">
      <dgm:prSet presAssocID="{B6704096-07B7-4BBF-AEAE-568B6C7C336A}" presName="hierChild1" presStyleCnt="0">
        <dgm:presLayoutVars>
          <dgm:chPref val="1"/>
          <dgm:animOne val="branch"/>
          <dgm:animLvl val="lvl"/>
        </dgm:presLayoutVars>
      </dgm:prSet>
      <dgm:spPr/>
    </dgm:pt>
    <dgm:pt modelId="{D63DAB9A-BB53-4C1D-B71F-D9160B255108}" type="pres">
      <dgm:prSet presAssocID="{F720962E-3FB4-42AF-8638-C7125ECC7223}" presName="Name14" presStyleCnt="0"/>
      <dgm:spPr/>
    </dgm:pt>
    <dgm:pt modelId="{2D05CAEB-D15A-404D-80A2-68D485FDAA22}" type="pres">
      <dgm:prSet presAssocID="{F720962E-3FB4-42AF-8638-C7125ECC7223}" presName="level1Shape" presStyleLbl="node0" presStyleIdx="0" presStyleCnt="1" custLinFactNeighborX="52624" custLinFactNeighborY="2822">
        <dgm:presLayoutVars>
          <dgm:chPref val="3"/>
        </dgm:presLayoutVars>
      </dgm:prSet>
      <dgm:spPr/>
    </dgm:pt>
    <dgm:pt modelId="{BA35E98A-06E4-4B4B-8E4E-300FEFCC0976}" type="pres">
      <dgm:prSet presAssocID="{F720962E-3FB4-42AF-8638-C7125ECC7223}" presName="hierChild2" presStyleCnt="0"/>
      <dgm:spPr/>
    </dgm:pt>
    <dgm:pt modelId="{F3B51B7F-EC44-4AF0-9509-61A3DDA3479D}" type="pres">
      <dgm:prSet presAssocID="{7294E47E-A9BA-4739-B59B-B080D738A3D2}" presName="Name19" presStyleLbl="parChTrans1D2" presStyleIdx="0" presStyleCnt="2"/>
      <dgm:spPr/>
    </dgm:pt>
    <dgm:pt modelId="{D57DDFD0-7370-4471-AA4A-927E1D232291}" type="pres">
      <dgm:prSet presAssocID="{CAED79E3-CD03-4809-A6B2-D237A91ED60D}" presName="Name21" presStyleCnt="0"/>
      <dgm:spPr/>
    </dgm:pt>
    <dgm:pt modelId="{E20083CF-12A9-4327-B719-8599CF9A6DE8}" type="pres">
      <dgm:prSet presAssocID="{CAED79E3-CD03-4809-A6B2-D237A91ED60D}" presName="level2Shape" presStyleLbl="node2" presStyleIdx="0" presStyleCnt="2"/>
      <dgm:spPr/>
    </dgm:pt>
    <dgm:pt modelId="{7484498A-80DE-40D3-8D70-6E4215523813}" type="pres">
      <dgm:prSet presAssocID="{CAED79E3-CD03-4809-A6B2-D237A91ED60D}" presName="hierChild3" presStyleCnt="0"/>
      <dgm:spPr/>
    </dgm:pt>
    <dgm:pt modelId="{436A009D-277D-4693-A761-687D1BA44196}" type="pres">
      <dgm:prSet presAssocID="{73E6C495-BA7D-4176-B253-453897FEC3AD}" presName="Name19" presStyleLbl="parChTrans1D3" presStyleIdx="0" presStyleCnt="2"/>
      <dgm:spPr/>
    </dgm:pt>
    <dgm:pt modelId="{05CC788A-FC3A-4AE2-A42A-0DDFE8567044}" type="pres">
      <dgm:prSet presAssocID="{5898D638-6D8A-4920-BFF0-35625FA19E4B}" presName="Name21" presStyleCnt="0"/>
      <dgm:spPr/>
    </dgm:pt>
    <dgm:pt modelId="{D8D67790-2C99-480E-8934-031E48BEAA1C}" type="pres">
      <dgm:prSet presAssocID="{5898D638-6D8A-4920-BFF0-35625FA19E4B}" presName="level2Shape" presStyleLbl="node3" presStyleIdx="0" presStyleCnt="2"/>
      <dgm:spPr/>
    </dgm:pt>
    <dgm:pt modelId="{8FBBFD53-2978-4DC0-AE1D-5A59E48902C7}" type="pres">
      <dgm:prSet presAssocID="{5898D638-6D8A-4920-BFF0-35625FA19E4B}" presName="hierChild3" presStyleCnt="0"/>
      <dgm:spPr/>
    </dgm:pt>
    <dgm:pt modelId="{70290DA9-0BB1-4969-9EAA-7C342283159B}" type="pres">
      <dgm:prSet presAssocID="{D037742E-4156-47C6-8816-E7C83B4D83F2}" presName="Name19" presStyleLbl="parChTrans1D3" presStyleIdx="1" presStyleCnt="2"/>
      <dgm:spPr/>
    </dgm:pt>
    <dgm:pt modelId="{62F198C0-1CC8-4226-B8E8-1742669CAFD0}" type="pres">
      <dgm:prSet presAssocID="{7060A669-5279-45B0-BFA9-6B7BE71B84D8}" presName="Name21" presStyleCnt="0"/>
      <dgm:spPr/>
    </dgm:pt>
    <dgm:pt modelId="{95C3A4D0-668B-4B6D-ACC1-4415D8867226}" type="pres">
      <dgm:prSet presAssocID="{7060A669-5279-45B0-BFA9-6B7BE71B84D8}" presName="level2Shape" presStyleLbl="node3" presStyleIdx="1" presStyleCnt="2"/>
      <dgm:spPr/>
    </dgm:pt>
    <dgm:pt modelId="{923DAF11-52E5-4AAC-9912-BB3C7AD7DBAE}" type="pres">
      <dgm:prSet presAssocID="{7060A669-5279-45B0-BFA9-6B7BE71B84D8}" presName="hierChild3" presStyleCnt="0"/>
      <dgm:spPr/>
    </dgm:pt>
    <dgm:pt modelId="{BCA54FE6-A146-4188-934D-8344B71E0EE3}" type="pres">
      <dgm:prSet presAssocID="{3A8E38C6-7F43-4304-BB8A-CF499C554D5E}" presName="Name19" presStyleLbl="parChTrans1D2" presStyleIdx="1" presStyleCnt="2"/>
      <dgm:spPr/>
    </dgm:pt>
    <dgm:pt modelId="{DA76E107-79E5-4F7F-9539-C3883835FDB2}" type="pres">
      <dgm:prSet presAssocID="{AA2A629B-85BC-4039-ADF1-952A90BDD322}" presName="Name21" presStyleCnt="0"/>
      <dgm:spPr/>
    </dgm:pt>
    <dgm:pt modelId="{AD47BAC6-6B88-4854-8ECF-C29050BFDFAE}" type="pres">
      <dgm:prSet presAssocID="{AA2A629B-85BC-4039-ADF1-952A90BDD322}" presName="level2Shape" presStyleLbl="node2" presStyleIdx="1" presStyleCnt="2"/>
      <dgm:spPr/>
    </dgm:pt>
    <dgm:pt modelId="{8D8DD222-5D98-40E6-8F4F-D008E0A8A296}" type="pres">
      <dgm:prSet presAssocID="{AA2A629B-85BC-4039-ADF1-952A90BDD322}" presName="hierChild3" presStyleCnt="0"/>
      <dgm:spPr/>
    </dgm:pt>
    <dgm:pt modelId="{843A6854-115F-4E45-8A53-CA5878F471DD}" type="pres">
      <dgm:prSet presAssocID="{B6704096-07B7-4BBF-AEAE-568B6C7C336A}" presName="bgShapesFlow" presStyleCnt="0"/>
      <dgm:spPr/>
    </dgm:pt>
  </dgm:ptLst>
  <dgm:cxnLst>
    <dgm:cxn modelId="{556E100D-A509-4DC9-BDE2-66E230602F0D}" type="presOf" srcId="{7294E47E-A9BA-4739-B59B-B080D738A3D2}" destId="{F3B51B7F-EC44-4AF0-9509-61A3DDA3479D}" srcOrd="0" destOrd="0" presId="urn:microsoft.com/office/officeart/2005/8/layout/hierarchy6"/>
    <dgm:cxn modelId="{09501C30-E5FD-44AF-8749-18554CDC93A9}" srcId="{F720962E-3FB4-42AF-8638-C7125ECC7223}" destId="{AA2A629B-85BC-4039-ADF1-952A90BDD322}" srcOrd="1" destOrd="0" parTransId="{3A8E38C6-7F43-4304-BB8A-CF499C554D5E}" sibTransId="{69227E0D-9400-41D4-BD29-7EE11EB7B538}"/>
    <dgm:cxn modelId="{6858DD30-9321-4444-847B-E59664DB68AB}" srcId="{CAED79E3-CD03-4809-A6B2-D237A91ED60D}" destId="{5898D638-6D8A-4920-BFF0-35625FA19E4B}" srcOrd="0" destOrd="0" parTransId="{73E6C495-BA7D-4176-B253-453897FEC3AD}" sibTransId="{33A13B91-9F1B-42FD-B540-DBABF2119A42}"/>
    <dgm:cxn modelId="{D2322F35-ADF9-4560-BF99-563501920B41}" type="presOf" srcId="{AA2A629B-85BC-4039-ADF1-952A90BDD322}" destId="{AD47BAC6-6B88-4854-8ECF-C29050BFDFAE}" srcOrd="0" destOrd="0" presId="urn:microsoft.com/office/officeart/2005/8/layout/hierarchy6"/>
    <dgm:cxn modelId="{031D1341-E498-457B-BFAC-1BA16A45956F}" type="presOf" srcId="{B6704096-07B7-4BBF-AEAE-568B6C7C336A}" destId="{F04E438A-9615-431D-B6DD-556DB858510E}" srcOrd="0" destOrd="0" presId="urn:microsoft.com/office/officeart/2005/8/layout/hierarchy6"/>
    <dgm:cxn modelId="{1357C080-7ABE-4CCD-88F6-78B3A209A4F7}" srcId="{B6704096-07B7-4BBF-AEAE-568B6C7C336A}" destId="{F720962E-3FB4-42AF-8638-C7125ECC7223}" srcOrd="0" destOrd="0" parTransId="{C57AAAE3-5AD7-4518-8997-49AD7B06A449}" sibTransId="{96487680-601C-4544-8248-DEC672724E84}"/>
    <dgm:cxn modelId="{CBC64492-9AE4-4A3C-8793-CB06D535FAC3}" type="presOf" srcId="{5898D638-6D8A-4920-BFF0-35625FA19E4B}" destId="{D8D67790-2C99-480E-8934-031E48BEAA1C}" srcOrd="0" destOrd="0" presId="urn:microsoft.com/office/officeart/2005/8/layout/hierarchy6"/>
    <dgm:cxn modelId="{4497919A-8C3D-4D83-994F-E9A69A80B7E9}" type="presOf" srcId="{F720962E-3FB4-42AF-8638-C7125ECC7223}" destId="{2D05CAEB-D15A-404D-80A2-68D485FDAA22}" srcOrd="0" destOrd="0" presId="urn:microsoft.com/office/officeart/2005/8/layout/hierarchy6"/>
    <dgm:cxn modelId="{DC6E32A3-5570-4FDF-A629-D1008B4A7379}" type="presOf" srcId="{7060A669-5279-45B0-BFA9-6B7BE71B84D8}" destId="{95C3A4D0-668B-4B6D-ACC1-4415D8867226}" srcOrd="0" destOrd="0" presId="urn:microsoft.com/office/officeart/2005/8/layout/hierarchy6"/>
    <dgm:cxn modelId="{52BB55A9-1BBB-4255-80E2-74E43F7FF73B}" type="presOf" srcId="{3A8E38C6-7F43-4304-BB8A-CF499C554D5E}" destId="{BCA54FE6-A146-4188-934D-8344B71E0EE3}" srcOrd="0" destOrd="0" presId="urn:microsoft.com/office/officeart/2005/8/layout/hierarchy6"/>
    <dgm:cxn modelId="{1EC30CAB-AAB2-4113-981A-86DA273497D1}" srcId="{CAED79E3-CD03-4809-A6B2-D237A91ED60D}" destId="{7060A669-5279-45B0-BFA9-6B7BE71B84D8}" srcOrd="1" destOrd="0" parTransId="{D037742E-4156-47C6-8816-E7C83B4D83F2}" sibTransId="{95524FC0-4AE9-487A-BF02-1B9C53C530B5}"/>
    <dgm:cxn modelId="{14CBA1BA-B339-46D6-B892-C20CF7C8DA9C}" type="presOf" srcId="{D037742E-4156-47C6-8816-E7C83B4D83F2}" destId="{70290DA9-0BB1-4969-9EAA-7C342283159B}" srcOrd="0" destOrd="0" presId="urn:microsoft.com/office/officeart/2005/8/layout/hierarchy6"/>
    <dgm:cxn modelId="{776BCBBF-21A7-485F-AF1F-1B5259E65D22}" type="presOf" srcId="{CAED79E3-CD03-4809-A6B2-D237A91ED60D}" destId="{E20083CF-12A9-4327-B719-8599CF9A6DE8}" srcOrd="0" destOrd="0" presId="urn:microsoft.com/office/officeart/2005/8/layout/hierarchy6"/>
    <dgm:cxn modelId="{15BEB7C2-1D16-4181-B699-E38C4CD479CA}" srcId="{F720962E-3FB4-42AF-8638-C7125ECC7223}" destId="{CAED79E3-CD03-4809-A6B2-D237A91ED60D}" srcOrd="0" destOrd="0" parTransId="{7294E47E-A9BA-4739-B59B-B080D738A3D2}" sibTransId="{2B10B733-F38B-49BE-BD18-F7E383AEEC7C}"/>
    <dgm:cxn modelId="{0391AFF2-2C67-4E83-A443-FCC8DF91A60D}" type="presOf" srcId="{73E6C495-BA7D-4176-B253-453897FEC3AD}" destId="{436A009D-277D-4693-A761-687D1BA44196}" srcOrd="0" destOrd="0" presId="urn:microsoft.com/office/officeart/2005/8/layout/hierarchy6"/>
    <dgm:cxn modelId="{3954E1F0-0FEC-4F63-A567-3C65BCC1B1D8}" type="presParOf" srcId="{F04E438A-9615-431D-B6DD-556DB858510E}" destId="{126B786B-CE4C-4E36-82F6-15F1A67E0136}" srcOrd="0" destOrd="0" presId="urn:microsoft.com/office/officeart/2005/8/layout/hierarchy6"/>
    <dgm:cxn modelId="{3AAB929C-D20C-49D9-B039-2C64453A91C2}" type="presParOf" srcId="{126B786B-CE4C-4E36-82F6-15F1A67E0136}" destId="{CF7EBAC5-5FD5-4417-B1DE-63FD2ADD7433}" srcOrd="0" destOrd="0" presId="urn:microsoft.com/office/officeart/2005/8/layout/hierarchy6"/>
    <dgm:cxn modelId="{D7F0C713-F997-4414-871E-9D8D1BC191C7}" type="presParOf" srcId="{CF7EBAC5-5FD5-4417-B1DE-63FD2ADD7433}" destId="{D63DAB9A-BB53-4C1D-B71F-D9160B255108}" srcOrd="0" destOrd="0" presId="urn:microsoft.com/office/officeart/2005/8/layout/hierarchy6"/>
    <dgm:cxn modelId="{934267FB-23CA-4AA9-B5DE-F7EBC22B769D}" type="presParOf" srcId="{D63DAB9A-BB53-4C1D-B71F-D9160B255108}" destId="{2D05CAEB-D15A-404D-80A2-68D485FDAA22}" srcOrd="0" destOrd="0" presId="urn:microsoft.com/office/officeart/2005/8/layout/hierarchy6"/>
    <dgm:cxn modelId="{014844DF-DBF1-4CFA-9C66-28C6290A9588}" type="presParOf" srcId="{D63DAB9A-BB53-4C1D-B71F-D9160B255108}" destId="{BA35E98A-06E4-4B4B-8E4E-300FEFCC0976}" srcOrd="1" destOrd="0" presId="urn:microsoft.com/office/officeart/2005/8/layout/hierarchy6"/>
    <dgm:cxn modelId="{659E295D-03BD-4FA7-9608-1376FB069A88}" type="presParOf" srcId="{BA35E98A-06E4-4B4B-8E4E-300FEFCC0976}" destId="{F3B51B7F-EC44-4AF0-9509-61A3DDA3479D}" srcOrd="0" destOrd="0" presId="urn:microsoft.com/office/officeart/2005/8/layout/hierarchy6"/>
    <dgm:cxn modelId="{C995FD28-1D01-40E5-A289-CE1739FD31B2}" type="presParOf" srcId="{BA35E98A-06E4-4B4B-8E4E-300FEFCC0976}" destId="{D57DDFD0-7370-4471-AA4A-927E1D232291}" srcOrd="1" destOrd="0" presId="urn:microsoft.com/office/officeart/2005/8/layout/hierarchy6"/>
    <dgm:cxn modelId="{A00D9820-4F5B-4933-BC3A-783A68A1C33A}" type="presParOf" srcId="{D57DDFD0-7370-4471-AA4A-927E1D232291}" destId="{E20083CF-12A9-4327-B719-8599CF9A6DE8}" srcOrd="0" destOrd="0" presId="urn:microsoft.com/office/officeart/2005/8/layout/hierarchy6"/>
    <dgm:cxn modelId="{00A1E025-109D-4A7E-8AA2-737E91F92F52}" type="presParOf" srcId="{D57DDFD0-7370-4471-AA4A-927E1D232291}" destId="{7484498A-80DE-40D3-8D70-6E4215523813}" srcOrd="1" destOrd="0" presId="urn:microsoft.com/office/officeart/2005/8/layout/hierarchy6"/>
    <dgm:cxn modelId="{F3C14A71-1F6F-4911-85ED-BC641E4C6B68}" type="presParOf" srcId="{7484498A-80DE-40D3-8D70-6E4215523813}" destId="{436A009D-277D-4693-A761-687D1BA44196}" srcOrd="0" destOrd="0" presId="urn:microsoft.com/office/officeart/2005/8/layout/hierarchy6"/>
    <dgm:cxn modelId="{144ED1AC-6220-4278-A494-1DCAC011539A}" type="presParOf" srcId="{7484498A-80DE-40D3-8D70-6E4215523813}" destId="{05CC788A-FC3A-4AE2-A42A-0DDFE8567044}" srcOrd="1" destOrd="0" presId="urn:microsoft.com/office/officeart/2005/8/layout/hierarchy6"/>
    <dgm:cxn modelId="{181D5DC3-F4A2-476D-A76A-91B25A2D81B8}" type="presParOf" srcId="{05CC788A-FC3A-4AE2-A42A-0DDFE8567044}" destId="{D8D67790-2C99-480E-8934-031E48BEAA1C}" srcOrd="0" destOrd="0" presId="urn:microsoft.com/office/officeart/2005/8/layout/hierarchy6"/>
    <dgm:cxn modelId="{4A233F51-9DF2-41B4-93FB-36E9C1B9B747}" type="presParOf" srcId="{05CC788A-FC3A-4AE2-A42A-0DDFE8567044}" destId="{8FBBFD53-2978-4DC0-AE1D-5A59E48902C7}" srcOrd="1" destOrd="0" presId="urn:microsoft.com/office/officeart/2005/8/layout/hierarchy6"/>
    <dgm:cxn modelId="{FF196CDB-4DE8-4A42-9C82-F6341DD075E4}" type="presParOf" srcId="{7484498A-80DE-40D3-8D70-6E4215523813}" destId="{70290DA9-0BB1-4969-9EAA-7C342283159B}" srcOrd="2" destOrd="0" presId="urn:microsoft.com/office/officeart/2005/8/layout/hierarchy6"/>
    <dgm:cxn modelId="{BAACFFBC-6E54-424B-8219-7A651955D300}" type="presParOf" srcId="{7484498A-80DE-40D3-8D70-6E4215523813}" destId="{62F198C0-1CC8-4226-B8E8-1742669CAFD0}" srcOrd="3" destOrd="0" presId="urn:microsoft.com/office/officeart/2005/8/layout/hierarchy6"/>
    <dgm:cxn modelId="{8914075D-49D1-4C9D-81E0-6F63D0FCBE32}" type="presParOf" srcId="{62F198C0-1CC8-4226-B8E8-1742669CAFD0}" destId="{95C3A4D0-668B-4B6D-ACC1-4415D8867226}" srcOrd="0" destOrd="0" presId="urn:microsoft.com/office/officeart/2005/8/layout/hierarchy6"/>
    <dgm:cxn modelId="{D4CCE8D3-2468-433C-887F-292705F2887B}" type="presParOf" srcId="{62F198C0-1CC8-4226-B8E8-1742669CAFD0}" destId="{923DAF11-52E5-4AAC-9912-BB3C7AD7DBAE}" srcOrd="1" destOrd="0" presId="urn:microsoft.com/office/officeart/2005/8/layout/hierarchy6"/>
    <dgm:cxn modelId="{9D878A24-3C80-44AB-865F-02325E905D95}" type="presParOf" srcId="{BA35E98A-06E4-4B4B-8E4E-300FEFCC0976}" destId="{BCA54FE6-A146-4188-934D-8344B71E0EE3}" srcOrd="2" destOrd="0" presId="urn:microsoft.com/office/officeart/2005/8/layout/hierarchy6"/>
    <dgm:cxn modelId="{67B9FCD6-51A3-480A-B67E-100B79A6C975}" type="presParOf" srcId="{BA35E98A-06E4-4B4B-8E4E-300FEFCC0976}" destId="{DA76E107-79E5-4F7F-9539-C3883835FDB2}" srcOrd="3" destOrd="0" presId="urn:microsoft.com/office/officeart/2005/8/layout/hierarchy6"/>
    <dgm:cxn modelId="{1A31EB58-8D05-4FF6-86D7-4389B2EB5667}" type="presParOf" srcId="{DA76E107-79E5-4F7F-9539-C3883835FDB2}" destId="{AD47BAC6-6B88-4854-8ECF-C29050BFDFAE}" srcOrd="0" destOrd="0" presId="urn:microsoft.com/office/officeart/2005/8/layout/hierarchy6"/>
    <dgm:cxn modelId="{234CD430-D15E-412B-83BA-34C9A2D95527}" type="presParOf" srcId="{DA76E107-79E5-4F7F-9539-C3883835FDB2}" destId="{8D8DD222-5D98-40E6-8F4F-D008E0A8A296}" srcOrd="1" destOrd="0" presId="urn:microsoft.com/office/officeart/2005/8/layout/hierarchy6"/>
    <dgm:cxn modelId="{EC6413E1-B7E8-4357-87FD-6D7E32B4E6D4}" type="presParOf" srcId="{F04E438A-9615-431D-B6DD-556DB858510E}" destId="{843A6854-115F-4E45-8A53-CA5878F471DD}" srcOrd="1" destOrd="0" presId="urn:microsoft.com/office/officeart/2005/8/layout/hierarchy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D60D17-F238-4293-AF3B-6C953D1E990B}" type="doc">
      <dgm:prSet loTypeId="urn:microsoft.com/office/officeart/2005/8/layout/process2" loCatId="process" qsTypeId="urn:microsoft.com/office/officeart/2005/8/quickstyle/simple1" qsCatId="simple" csTypeId="urn:microsoft.com/office/officeart/2005/8/colors/accent2_1" csCatId="accent2" phldr="1"/>
      <dgm:spPr/>
      <dgm:t>
        <a:bodyPr/>
        <a:lstStyle/>
        <a:p>
          <a:endParaRPr lang="zh-CN" altLang="en-US"/>
        </a:p>
      </dgm:t>
    </dgm:pt>
    <dgm:pt modelId="{2686F3ED-AFDD-4E16-8B8A-DC14F01FC059}">
      <dgm:prSet phldrT="[文本]"/>
      <dgm:spPr/>
      <dgm:t>
        <a:bodyPr/>
        <a:lstStyle/>
        <a:p>
          <a:r>
            <a:rPr lang="zh-CN" altLang="en-US" dirty="0"/>
            <a:t>字符流形式的源程序</a:t>
          </a:r>
        </a:p>
      </dgm:t>
    </dgm:pt>
    <dgm:pt modelId="{08349F3A-CDB2-40A3-97D5-C04432CC8E7A}" type="parTrans" cxnId="{48616BD4-BDD4-4E01-864C-B67CE5BA078B}">
      <dgm:prSet/>
      <dgm:spPr/>
      <dgm:t>
        <a:bodyPr/>
        <a:lstStyle/>
        <a:p>
          <a:endParaRPr lang="zh-CN" altLang="en-US"/>
        </a:p>
      </dgm:t>
    </dgm:pt>
    <dgm:pt modelId="{56D9A7C9-19AB-4B51-96B9-FEE3A2DD12AB}" type="sibTrans" cxnId="{48616BD4-BDD4-4E01-864C-B67CE5BA078B}">
      <dgm:prSet/>
      <dgm:spPr/>
      <dgm:t>
        <a:bodyPr/>
        <a:lstStyle/>
        <a:p>
          <a:endParaRPr lang="zh-CN" altLang="en-US"/>
        </a:p>
      </dgm:t>
    </dgm:pt>
    <dgm:pt modelId="{AB9675CD-1EEF-4B3E-BE1D-D2EBC9ABEFF8}">
      <dgm:prSet phldrT="[文本]"/>
      <dgm:spPr/>
      <dgm:t>
        <a:bodyPr/>
        <a:lstStyle/>
        <a:p>
          <a:r>
            <a:rPr lang="zh-CN" altLang="en-US" dirty="0"/>
            <a:t>目标代码</a:t>
          </a:r>
        </a:p>
      </dgm:t>
    </dgm:pt>
    <dgm:pt modelId="{713CDD90-16A0-4BC1-9EB4-38964280C209}" type="parTrans" cxnId="{4350A69C-31FC-47D6-A9E0-EB242FF500BC}">
      <dgm:prSet/>
      <dgm:spPr/>
      <dgm:t>
        <a:bodyPr/>
        <a:lstStyle/>
        <a:p>
          <a:endParaRPr lang="zh-CN" altLang="en-US"/>
        </a:p>
      </dgm:t>
    </dgm:pt>
    <dgm:pt modelId="{8F7CBE02-B0B5-48BF-9A16-34102B1B1FC5}" type="sibTrans" cxnId="{4350A69C-31FC-47D6-A9E0-EB242FF500BC}">
      <dgm:prSet/>
      <dgm:spPr/>
      <dgm:t>
        <a:bodyPr/>
        <a:lstStyle/>
        <a:p>
          <a:endParaRPr lang="zh-CN" altLang="en-US"/>
        </a:p>
      </dgm:t>
    </dgm:pt>
    <dgm:pt modelId="{A26047CB-989F-46F4-AE7D-EEA8D04FC2F3}">
      <dgm:prSet phldrT="[文本]"/>
      <dgm:spPr/>
      <dgm:t>
        <a:bodyPr/>
        <a:lstStyle/>
        <a:p>
          <a:r>
            <a:rPr lang="zh-CN" altLang="en-US" dirty="0"/>
            <a:t>优化的目标代码</a:t>
          </a:r>
        </a:p>
      </dgm:t>
    </dgm:pt>
    <dgm:pt modelId="{BC986B32-D06C-4EEB-9202-8EC11A9ECD38}" type="parTrans" cxnId="{3111F522-2B7C-48DC-B680-F92462558581}">
      <dgm:prSet/>
      <dgm:spPr/>
      <dgm:t>
        <a:bodyPr/>
        <a:lstStyle/>
        <a:p>
          <a:endParaRPr lang="zh-CN" altLang="en-US"/>
        </a:p>
      </dgm:t>
    </dgm:pt>
    <dgm:pt modelId="{EE424444-472B-431F-ABF6-D2CC044C7EF6}" type="sibTrans" cxnId="{3111F522-2B7C-48DC-B680-F92462558581}">
      <dgm:prSet/>
      <dgm:spPr/>
      <dgm:t>
        <a:bodyPr/>
        <a:lstStyle/>
        <a:p>
          <a:endParaRPr lang="zh-CN" altLang="en-US"/>
        </a:p>
      </dgm:t>
    </dgm:pt>
    <dgm:pt modelId="{EBCE5DC7-66F4-42A1-A08C-179FC0572E4E}">
      <dgm:prSet/>
      <dgm:spPr/>
      <dgm:t>
        <a:bodyPr/>
        <a:lstStyle/>
        <a:p>
          <a:r>
            <a:rPr lang="zh-CN" altLang="en-US" dirty="0"/>
            <a:t>源程序的语法分析树</a:t>
          </a:r>
        </a:p>
      </dgm:t>
    </dgm:pt>
    <dgm:pt modelId="{5C15A901-271A-403D-865B-6F548405D6CC}" type="parTrans" cxnId="{F5F3D129-24D5-4A18-9C85-2FEC30F560B7}">
      <dgm:prSet/>
      <dgm:spPr/>
      <dgm:t>
        <a:bodyPr/>
        <a:lstStyle/>
        <a:p>
          <a:endParaRPr lang="zh-CN" altLang="en-US"/>
        </a:p>
      </dgm:t>
    </dgm:pt>
    <dgm:pt modelId="{94A42A09-DDFE-453E-B4B5-BB23A69F4596}" type="sibTrans" cxnId="{F5F3D129-24D5-4A18-9C85-2FEC30F560B7}">
      <dgm:prSet/>
      <dgm:spPr/>
      <dgm:t>
        <a:bodyPr/>
        <a:lstStyle/>
        <a:p>
          <a:endParaRPr lang="zh-CN" altLang="en-US"/>
        </a:p>
      </dgm:t>
    </dgm:pt>
    <dgm:pt modelId="{C3BDD5F3-1A8D-4D11-B6A0-865B8F21412E}">
      <dgm:prSet/>
      <dgm:spPr/>
      <dgm:t>
        <a:bodyPr/>
        <a:lstStyle/>
        <a:p>
          <a:r>
            <a:rPr lang="zh-CN" altLang="en-US" dirty="0"/>
            <a:t>中间代码（</a:t>
          </a:r>
          <a:r>
            <a:rPr lang="en-US" altLang="zh-CN" dirty="0"/>
            <a:t>1</a:t>
          </a:r>
          <a:r>
            <a:rPr lang="zh-CN" altLang="en-US" dirty="0"/>
            <a:t>）</a:t>
          </a:r>
        </a:p>
      </dgm:t>
    </dgm:pt>
    <dgm:pt modelId="{69E6117D-08CA-4F29-AA15-516B16CD7F8F}" type="parTrans" cxnId="{D310E2CB-7042-447E-B519-A15B0AF33DF5}">
      <dgm:prSet/>
      <dgm:spPr/>
      <dgm:t>
        <a:bodyPr/>
        <a:lstStyle/>
        <a:p>
          <a:endParaRPr lang="zh-CN" altLang="en-US"/>
        </a:p>
      </dgm:t>
    </dgm:pt>
    <dgm:pt modelId="{16716284-6C87-4B94-9D79-DD26CCA10942}" type="sibTrans" cxnId="{D310E2CB-7042-447E-B519-A15B0AF33DF5}">
      <dgm:prSet/>
      <dgm:spPr/>
      <dgm:t>
        <a:bodyPr/>
        <a:lstStyle/>
        <a:p>
          <a:endParaRPr lang="zh-CN" altLang="en-US"/>
        </a:p>
      </dgm:t>
    </dgm:pt>
    <dgm:pt modelId="{48037AD6-259C-4338-8D93-1B738E937CFD}">
      <dgm:prSet/>
      <dgm:spPr/>
      <dgm:t>
        <a:bodyPr/>
        <a:lstStyle/>
        <a:p>
          <a:r>
            <a:rPr lang="zh-CN" altLang="en-US" dirty="0"/>
            <a:t>中间代码（</a:t>
          </a:r>
          <a:r>
            <a:rPr lang="en-US" altLang="zh-CN" dirty="0"/>
            <a:t>n</a:t>
          </a:r>
          <a:r>
            <a:rPr lang="zh-CN" altLang="en-US" dirty="0"/>
            <a:t>）</a:t>
          </a:r>
        </a:p>
      </dgm:t>
    </dgm:pt>
    <dgm:pt modelId="{DE5349D6-33AD-4E0A-AA32-2BF59B184748}" type="parTrans" cxnId="{C3E7D861-49F4-4FF3-8186-47EE4D2A2860}">
      <dgm:prSet/>
      <dgm:spPr/>
      <dgm:t>
        <a:bodyPr/>
        <a:lstStyle/>
        <a:p>
          <a:endParaRPr lang="zh-CN" altLang="en-US"/>
        </a:p>
      </dgm:t>
    </dgm:pt>
    <dgm:pt modelId="{799554CD-001C-4EBA-B9CA-3EA7F91769DC}" type="sibTrans" cxnId="{C3E7D861-49F4-4FF3-8186-47EE4D2A2860}">
      <dgm:prSet/>
      <dgm:spPr/>
      <dgm:t>
        <a:bodyPr/>
        <a:lstStyle/>
        <a:p>
          <a:endParaRPr lang="zh-CN" altLang="en-US"/>
        </a:p>
      </dgm:t>
    </dgm:pt>
    <dgm:pt modelId="{FD9C78EC-F590-4127-B483-0D032F632C5D}">
      <dgm:prSet/>
      <dgm:spPr/>
      <dgm:t>
        <a:bodyPr/>
        <a:lstStyle/>
        <a:p>
          <a:r>
            <a:rPr lang="zh-CN" altLang="en-US" dirty="0"/>
            <a:t>单词流形式的源程序</a:t>
          </a:r>
        </a:p>
      </dgm:t>
    </dgm:pt>
    <dgm:pt modelId="{CE83AB66-AF37-4751-BAEF-3E4BB062D040}" type="parTrans" cxnId="{62617C22-34C1-4036-B800-1C1338343573}">
      <dgm:prSet/>
      <dgm:spPr/>
      <dgm:t>
        <a:bodyPr/>
        <a:lstStyle/>
        <a:p>
          <a:endParaRPr lang="zh-CN" altLang="en-US"/>
        </a:p>
      </dgm:t>
    </dgm:pt>
    <dgm:pt modelId="{B3FD2B48-EF91-4D13-AE66-65F2225D75A7}" type="sibTrans" cxnId="{62617C22-34C1-4036-B800-1C1338343573}">
      <dgm:prSet/>
      <dgm:spPr/>
      <dgm:t>
        <a:bodyPr/>
        <a:lstStyle/>
        <a:p>
          <a:endParaRPr lang="zh-CN" altLang="en-US"/>
        </a:p>
      </dgm:t>
    </dgm:pt>
    <dgm:pt modelId="{E33F4BFD-EB26-41C5-8C17-62642647407F}">
      <dgm:prSet/>
      <dgm:spPr/>
      <dgm:t>
        <a:bodyPr/>
        <a:lstStyle/>
        <a:p>
          <a:r>
            <a:rPr lang="en-US" altLang="zh-CN" dirty="0"/>
            <a:t>……</a:t>
          </a:r>
          <a:endParaRPr lang="zh-CN" altLang="en-US" dirty="0"/>
        </a:p>
      </dgm:t>
    </dgm:pt>
    <dgm:pt modelId="{80DD5F55-FB7E-43E4-9685-95D2ED4C2ACE}" type="parTrans" cxnId="{88BC2C56-DA57-4F08-9C3B-51B40A97D447}">
      <dgm:prSet/>
      <dgm:spPr/>
      <dgm:t>
        <a:bodyPr/>
        <a:lstStyle/>
        <a:p>
          <a:endParaRPr lang="zh-CN" altLang="en-US"/>
        </a:p>
      </dgm:t>
    </dgm:pt>
    <dgm:pt modelId="{84E7C3B5-88A6-4D7F-ACF7-979BA42E0DAA}" type="sibTrans" cxnId="{88BC2C56-DA57-4F08-9C3B-51B40A97D447}">
      <dgm:prSet/>
      <dgm:spPr/>
      <dgm:t>
        <a:bodyPr/>
        <a:lstStyle/>
        <a:p>
          <a:endParaRPr lang="zh-CN" altLang="en-US"/>
        </a:p>
      </dgm:t>
    </dgm:pt>
    <dgm:pt modelId="{160391FD-A239-410A-B392-B1C4163A0D6F}" type="pres">
      <dgm:prSet presAssocID="{F4D60D17-F238-4293-AF3B-6C953D1E990B}" presName="linearFlow" presStyleCnt="0">
        <dgm:presLayoutVars>
          <dgm:resizeHandles val="exact"/>
        </dgm:presLayoutVars>
      </dgm:prSet>
      <dgm:spPr/>
    </dgm:pt>
    <dgm:pt modelId="{84B01970-E075-49D2-A8D3-A64E31A36A19}" type="pres">
      <dgm:prSet presAssocID="{2686F3ED-AFDD-4E16-8B8A-DC14F01FC059}" presName="node" presStyleLbl="node1" presStyleIdx="0" presStyleCnt="8">
        <dgm:presLayoutVars>
          <dgm:bulletEnabled val="1"/>
        </dgm:presLayoutVars>
      </dgm:prSet>
      <dgm:spPr/>
    </dgm:pt>
    <dgm:pt modelId="{D66C4863-2147-4952-9880-4AF72DAC12ED}" type="pres">
      <dgm:prSet presAssocID="{56D9A7C9-19AB-4B51-96B9-FEE3A2DD12AB}" presName="sibTrans" presStyleLbl="sibTrans2D1" presStyleIdx="0" presStyleCnt="7"/>
      <dgm:spPr/>
    </dgm:pt>
    <dgm:pt modelId="{1611D9D0-A715-4B76-9755-06C95303D4D9}" type="pres">
      <dgm:prSet presAssocID="{56D9A7C9-19AB-4B51-96B9-FEE3A2DD12AB}" presName="connectorText" presStyleLbl="sibTrans2D1" presStyleIdx="0" presStyleCnt="7"/>
      <dgm:spPr/>
    </dgm:pt>
    <dgm:pt modelId="{60F7D6CD-99A7-4C86-BF17-FF68AD7614E8}" type="pres">
      <dgm:prSet presAssocID="{FD9C78EC-F590-4127-B483-0D032F632C5D}" presName="node" presStyleLbl="node1" presStyleIdx="1" presStyleCnt="8">
        <dgm:presLayoutVars>
          <dgm:bulletEnabled val="1"/>
        </dgm:presLayoutVars>
      </dgm:prSet>
      <dgm:spPr/>
    </dgm:pt>
    <dgm:pt modelId="{6F21491F-5D97-4773-9488-22D9A488BC6E}" type="pres">
      <dgm:prSet presAssocID="{B3FD2B48-EF91-4D13-AE66-65F2225D75A7}" presName="sibTrans" presStyleLbl="sibTrans2D1" presStyleIdx="1" presStyleCnt="7"/>
      <dgm:spPr/>
    </dgm:pt>
    <dgm:pt modelId="{14CD4817-416F-4094-BE58-B6A50A8A5DF1}" type="pres">
      <dgm:prSet presAssocID="{B3FD2B48-EF91-4D13-AE66-65F2225D75A7}" presName="connectorText" presStyleLbl="sibTrans2D1" presStyleIdx="1" presStyleCnt="7"/>
      <dgm:spPr/>
    </dgm:pt>
    <dgm:pt modelId="{8FDBEDA8-8555-4794-9ABF-7BB24643531F}" type="pres">
      <dgm:prSet presAssocID="{EBCE5DC7-66F4-42A1-A08C-179FC0572E4E}" presName="node" presStyleLbl="node1" presStyleIdx="2" presStyleCnt="8">
        <dgm:presLayoutVars>
          <dgm:bulletEnabled val="1"/>
        </dgm:presLayoutVars>
      </dgm:prSet>
      <dgm:spPr/>
    </dgm:pt>
    <dgm:pt modelId="{56612A88-310D-457C-9027-E8152DEB5150}" type="pres">
      <dgm:prSet presAssocID="{94A42A09-DDFE-453E-B4B5-BB23A69F4596}" presName="sibTrans" presStyleLbl="sibTrans2D1" presStyleIdx="2" presStyleCnt="7"/>
      <dgm:spPr/>
    </dgm:pt>
    <dgm:pt modelId="{0940DF30-88FF-4C22-A1B1-BF17645514A7}" type="pres">
      <dgm:prSet presAssocID="{94A42A09-DDFE-453E-B4B5-BB23A69F4596}" presName="connectorText" presStyleLbl="sibTrans2D1" presStyleIdx="2" presStyleCnt="7"/>
      <dgm:spPr/>
    </dgm:pt>
    <dgm:pt modelId="{C8115E8A-537C-40A6-B40B-29D233F6CB0B}" type="pres">
      <dgm:prSet presAssocID="{C3BDD5F3-1A8D-4D11-B6A0-865B8F21412E}" presName="node" presStyleLbl="node1" presStyleIdx="3" presStyleCnt="8">
        <dgm:presLayoutVars>
          <dgm:bulletEnabled val="1"/>
        </dgm:presLayoutVars>
      </dgm:prSet>
      <dgm:spPr/>
    </dgm:pt>
    <dgm:pt modelId="{EBDF998C-7401-436B-A171-489178E3A353}" type="pres">
      <dgm:prSet presAssocID="{16716284-6C87-4B94-9D79-DD26CCA10942}" presName="sibTrans" presStyleLbl="sibTrans2D1" presStyleIdx="3" presStyleCnt="7"/>
      <dgm:spPr/>
    </dgm:pt>
    <dgm:pt modelId="{003387EC-0DAB-45FE-A4A3-7630D1151EEA}" type="pres">
      <dgm:prSet presAssocID="{16716284-6C87-4B94-9D79-DD26CCA10942}" presName="connectorText" presStyleLbl="sibTrans2D1" presStyleIdx="3" presStyleCnt="7"/>
      <dgm:spPr/>
    </dgm:pt>
    <dgm:pt modelId="{D73CDF32-1A57-4291-A3A6-B4FEF52CB34F}" type="pres">
      <dgm:prSet presAssocID="{E33F4BFD-EB26-41C5-8C17-62642647407F}" presName="node" presStyleLbl="node1" presStyleIdx="4" presStyleCnt="8">
        <dgm:presLayoutVars>
          <dgm:bulletEnabled val="1"/>
        </dgm:presLayoutVars>
      </dgm:prSet>
      <dgm:spPr/>
    </dgm:pt>
    <dgm:pt modelId="{20CB337C-0AA7-427E-8FF1-FD53D30E469D}" type="pres">
      <dgm:prSet presAssocID="{84E7C3B5-88A6-4D7F-ACF7-979BA42E0DAA}" presName="sibTrans" presStyleLbl="sibTrans2D1" presStyleIdx="4" presStyleCnt="7"/>
      <dgm:spPr/>
    </dgm:pt>
    <dgm:pt modelId="{7C4ADDA8-A0E1-45A2-BAF1-35CEB54E3F73}" type="pres">
      <dgm:prSet presAssocID="{84E7C3B5-88A6-4D7F-ACF7-979BA42E0DAA}" presName="connectorText" presStyleLbl="sibTrans2D1" presStyleIdx="4" presStyleCnt="7"/>
      <dgm:spPr/>
    </dgm:pt>
    <dgm:pt modelId="{D4C3C510-CC89-451E-8913-C8492D8546D1}" type="pres">
      <dgm:prSet presAssocID="{48037AD6-259C-4338-8D93-1B738E937CFD}" presName="node" presStyleLbl="node1" presStyleIdx="5" presStyleCnt="8">
        <dgm:presLayoutVars>
          <dgm:bulletEnabled val="1"/>
        </dgm:presLayoutVars>
      </dgm:prSet>
      <dgm:spPr/>
    </dgm:pt>
    <dgm:pt modelId="{D4F54DAE-CEC7-4C9A-84CD-7455F3E7A7D3}" type="pres">
      <dgm:prSet presAssocID="{799554CD-001C-4EBA-B9CA-3EA7F91769DC}" presName="sibTrans" presStyleLbl="sibTrans2D1" presStyleIdx="5" presStyleCnt="7"/>
      <dgm:spPr/>
    </dgm:pt>
    <dgm:pt modelId="{8478A92C-4AD3-428F-B8AC-821098FE00ED}" type="pres">
      <dgm:prSet presAssocID="{799554CD-001C-4EBA-B9CA-3EA7F91769DC}" presName="connectorText" presStyleLbl="sibTrans2D1" presStyleIdx="5" presStyleCnt="7"/>
      <dgm:spPr/>
    </dgm:pt>
    <dgm:pt modelId="{198E0C7B-A50B-49ED-938F-3109AB09362E}" type="pres">
      <dgm:prSet presAssocID="{AB9675CD-1EEF-4B3E-BE1D-D2EBC9ABEFF8}" presName="node" presStyleLbl="node1" presStyleIdx="6" presStyleCnt="8">
        <dgm:presLayoutVars>
          <dgm:bulletEnabled val="1"/>
        </dgm:presLayoutVars>
      </dgm:prSet>
      <dgm:spPr/>
    </dgm:pt>
    <dgm:pt modelId="{3BDC3A56-EC28-461E-8852-ED03F53185EE}" type="pres">
      <dgm:prSet presAssocID="{8F7CBE02-B0B5-48BF-9A16-34102B1B1FC5}" presName="sibTrans" presStyleLbl="sibTrans2D1" presStyleIdx="6" presStyleCnt="7"/>
      <dgm:spPr/>
    </dgm:pt>
    <dgm:pt modelId="{8ABDCF77-1A24-42B1-B9F8-C1E3DC5FD367}" type="pres">
      <dgm:prSet presAssocID="{8F7CBE02-B0B5-48BF-9A16-34102B1B1FC5}" presName="connectorText" presStyleLbl="sibTrans2D1" presStyleIdx="6" presStyleCnt="7"/>
      <dgm:spPr/>
    </dgm:pt>
    <dgm:pt modelId="{70D08414-BABB-4E0F-AC5E-6FB40315E291}" type="pres">
      <dgm:prSet presAssocID="{A26047CB-989F-46F4-AE7D-EEA8D04FC2F3}" presName="node" presStyleLbl="node1" presStyleIdx="7" presStyleCnt="8">
        <dgm:presLayoutVars>
          <dgm:bulletEnabled val="1"/>
        </dgm:presLayoutVars>
      </dgm:prSet>
      <dgm:spPr/>
    </dgm:pt>
  </dgm:ptLst>
  <dgm:cxnLst>
    <dgm:cxn modelId="{61D5EB16-8F3C-40AA-B4F3-F70C4E0FB59F}" type="presOf" srcId="{B3FD2B48-EF91-4D13-AE66-65F2225D75A7}" destId="{6F21491F-5D97-4773-9488-22D9A488BC6E}" srcOrd="0" destOrd="0" presId="urn:microsoft.com/office/officeart/2005/8/layout/process2"/>
    <dgm:cxn modelId="{62617C22-34C1-4036-B800-1C1338343573}" srcId="{F4D60D17-F238-4293-AF3B-6C953D1E990B}" destId="{FD9C78EC-F590-4127-B483-0D032F632C5D}" srcOrd="1" destOrd="0" parTransId="{CE83AB66-AF37-4751-BAEF-3E4BB062D040}" sibTransId="{B3FD2B48-EF91-4D13-AE66-65F2225D75A7}"/>
    <dgm:cxn modelId="{3111F522-2B7C-48DC-B680-F92462558581}" srcId="{F4D60D17-F238-4293-AF3B-6C953D1E990B}" destId="{A26047CB-989F-46F4-AE7D-EEA8D04FC2F3}" srcOrd="7" destOrd="0" parTransId="{BC986B32-D06C-4EEB-9202-8EC11A9ECD38}" sibTransId="{EE424444-472B-431F-ABF6-D2CC044C7EF6}"/>
    <dgm:cxn modelId="{F5F3D129-24D5-4A18-9C85-2FEC30F560B7}" srcId="{F4D60D17-F238-4293-AF3B-6C953D1E990B}" destId="{EBCE5DC7-66F4-42A1-A08C-179FC0572E4E}" srcOrd="2" destOrd="0" parTransId="{5C15A901-271A-403D-865B-6F548405D6CC}" sibTransId="{94A42A09-DDFE-453E-B4B5-BB23A69F4596}"/>
    <dgm:cxn modelId="{95A8AB2B-F973-4F7F-ABB0-78044E8A47F4}" type="presOf" srcId="{56D9A7C9-19AB-4B51-96B9-FEE3A2DD12AB}" destId="{D66C4863-2147-4952-9880-4AF72DAC12ED}" srcOrd="0" destOrd="0" presId="urn:microsoft.com/office/officeart/2005/8/layout/process2"/>
    <dgm:cxn modelId="{E64C793A-2B46-4946-A6A0-92C9968F90FE}" type="presOf" srcId="{799554CD-001C-4EBA-B9CA-3EA7F91769DC}" destId="{D4F54DAE-CEC7-4C9A-84CD-7455F3E7A7D3}" srcOrd="0" destOrd="0" presId="urn:microsoft.com/office/officeart/2005/8/layout/process2"/>
    <dgm:cxn modelId="{B371C03B-3CA6-494A-8CED-EB7C2341315F}" type="presOf" srcId="{AB9675CD-1EEF-4B3E-BE1D-D2EBC9ABEFF8}" destId="{198E0C7B-A50B-49ED-938F-3109AB09362E}" srcOrd="0" destOrd="0" presId="urn:microsoft.com/office/officeart/2005/8/layout/process2"/>
    <dgm:cxn modelId="{9839E05E-41D9-462C-BAE3-164D489D155F}" type="presOf" srcId="{C3BDD5F3-1A8D-4D11-B6A0-865B8F21412E}" destId="{C8115E8A-537C-40A6-B40B-29D233F6CB0B}" srcOrd="0" destOrd="0" presId="urn:microsoft.com/office/officeart/2005/8/layout/process2"/>
    <dgm:cxn modelId="{C3E7D861-49F4-4FF3-8186-47EE4D2A2860}" srcId="{F4D60D17-F238-4293-AF3B-6C953D1E990B}" destId="{48037AD6-259C-4338-8D93-1B738E937CFD}" srcOrd="5" destOrd="0" parTransId="{DE5349D6-33AD-4E0A-AA32-2BF59B184748}" sibTransId="{799554CD-001C-4EBA-B9CA-3EA7F91769DC}"/>
    <dgm:cxn modelId="{FDF4E341-B3CB-41A6-912A-6214C1093698}" type="presOf" srcId="{799554CD-001C-4EBA-B9CA-3EA7F91769DC}" destId="{8478A92C-4AD3-428F-B8AC-821098FE00ED}" srcOrd="1" destOrd="0" presId="urn:microsoft.com/office/officeart/2005/8/layout/process2"/>
    <dgm:cxn modelId="{DF340168-57D7-4BA6-B8CF-3ECC62E96193}" type="presOf" srcId="{8F7CBE02-B0B5-48BF-9A16-34102B1B1FC5}" destId="{8ABDCF77-1A24-42B1-B9F8-C1E3DC5FD367}" srcOrd="1" destOrd="0" presId="urn:microsoft.com/office/officeart/2005/8/layout/process2"/>
    <dgm:cxn modelId="{E467D36F-7BB3-4983-821E-074F6304FF28}" type="presOf" srcId="{8F7CBE02-B0B5-48BF-9A16-34102B1B1FC5}" destId="{3BDC3A56-EC28-461E-8852-ED03F53185EE}" srcOrd="0" destOrd="0" presId="urn:microsoft.com/office/officeart/2005/8/layout/process2"/>
    <dgm:cxn modelId="{96F21774-055E-4CE2-8902-D78C5AAAEA27}" type="presOf" srcId="{56D9A7C9-19AB-4B51-96B9-FEE3A2DD12AB}" destId="{1611D9D0-A715-4B76-9755-06C95303D4D9}" srcOrd="1" destOrd="0" presId="urn:microsoft.com/office/officeart/2005/8/layout/process2"/>
    <dgm:cxn modelId="{88BC2C56-DA57-4F08-9C3B-51B40A97D447}" srcId="{F4D60D17-F238-4293-AF3B-6C953D1E990B}" destId="{E33F4BFD-EB26-41C5-8C17-62642647407F}" srcOrd="4" destOrd="0" parTransId="{80DD5F55-FB7E-43E4-9685-95D2ED4C2ACE}" sibTransId="{84E7C3B5-88A6-4D7F-ACF7-979BA42E0DAA}"/>
    <dgm:cxn modelId="{BE5C6078-5205-4434-A826-7F28620097D3}" type="presOf" srcId="{F4D60D17-F238-4293-AF3B-6C953D1E990B}" destId="{160391FD-A239-410A-B392-B1C4163A0D6F}" srcOrd="0" destOrd="0" presId="urn:microsoft.com/office/officeart/2005/8/layout/process2"/>
    <dgm:cxn modelId="{E3B41083-9DD7-4D43-BE13-70CEE2722C9F}" type="presOf" srcId="{16716284-6C87-4B94-9D79-DD26CCA10942}" destId="{003387EC-0DAB-45FE-A4A3-7630D1151EEA}" srcOrd="1" destOrd="0" presId="urn:microsoft.com/office/officeart/2005/8/layout/process2"/>
    <dgm:cxn modelId="{D818CE84-389D-4336-BB08-CA2F6D38FBBA}" type="presOf" srcId="{B3FD2B48-EF91-4D13-AE66-65F2225D75A7}" destId="{14CD4817-416F-4094-BE58-B6A50A8A5DF1}" srcOrd="1" destOrd="0" presId="urn:microsoft.com/office/officeart/2005/8/layout/process2"/>
    <dgm:cxn modelId="{1D625295-1482-42B1-BEE4-E1D01A7237CD}" type="presOf" srcId="{FD9C78EC-F590-4127-B483-0D032F632C5D}" destId="{60F7D6CD-99A7-4C86-BF17-FF68AD7614E8}" srcOrd="0" destOrd="0" presId="urn:microsoft.com/office/officeart/2005/8/layout/process2"/>
    <dgm:cxn modelId="{4350A69C-31FC-47D6-A9E0-EB242FF500BC}" srcId="{F4D60D17-F238-4293-AF3B-6C953D1E990B}" destId="{AB9675CD-1EEF-4B3E-BE1D-D2EBC9ABEFF8}" srcOrd="6" destOrd="0" parTransId="{713CDD90-16A0-4BC1-9EB4-38964280C209}" sibTransId="{8F7CBE02-B0B5-48BF-9A16-34102B1B1FC5}"/>
    <dgm:cxn modelId="{6A167CB4-DA23-4FA3-A6E2-EEAFD342E520}" type="presOf" srcId="{94A42A09-DDFE-453E-B4B5-BB23A69F4596}" destId="{56612A88-310D-457C-9027-E8152DEB5150}" srcOrd="0" destOrd="0" presId="urn:microsoft.com/office/officeart/2005/8/layout/process2"/>
    <dgm:cxn modelId="{1A1BF2B5-93BD-4F20-93C5-7D64689E1A97}" type="presOf" srcId="{EBCE5DC7-66F4-42A1-A08C-179FC0572E4E}" destId="{8FDBEDA8-8555-4794-9ABF-7BB24643531F}" srcOrd="0" destOrd="0" presId="urn:microsoft.com/office/officeart/2005/8/layout/process2"/>
    <dgm:cxn modelId="{BA1C90BE-8072-4035-BDE7-4B30147FBE3E}" type="presOf" srcId="{94A42A09-DDFE-453E-B4B5-BB23A69F4596}" destId="{0940DF30-88FF-4C22-A1B1-BF17645514A7}" srcOrd="1" destOrd="0" presId="urn:microsoft.com/office/officeart/2005/8/layout/process2"/>
    <dgm:cxn modelId="{DE9C80C4-47A7-49AE-A921-CBF4D6B0D766}" type="presOf" srcId="{2686F3ED-AFDD-4E16-8B8A-DC14F01FC059}" destId="{84B01970-E075-49D2-A8D3-A64E31A36A19}" srcOrd="0" destOrd="0" presId="urn:microsoft.com/office/officeart/2005/8/layout/process2"/>
    <dgm:cxn modelId="{3F424EC9-5BD6-4D0E-BA44-A0B4D18A1D8C}" type="presOf" srcId="{16716284-6C87-4B94-9D79-DD26CCA10942}" destId="{EBDF998C-7401-436B-A171-489178E3A353}" srcOrd="0" destOrd="0" presId="urn:microsoft.com/office/officeart/2005/8/layout/process2"/>
    <dgm:cxn modelId="{A2D507CB-2B94-493B-8E2C-2E97790F711E}" type="presOf" srcId="{E33F4BFD-EB26-41C5-8C17-62642647407F}" destId="{D73CDF32-1A57-4291-A3A6-B4FEF52CB34F}" srcOrd="0" destOrd="0" presId="urn:microsoft.com/office/officeart/2005/8/layout/process2"/>
    <dgm:cxn modelId="{D310E2CB-7042-447E-B519-A15B0AF33DF5}" srcId="{F4D60D17-F238-4293-AF3B-6C953D1E990B}" destId="{C3BDD5F3-1A8D-4D11-B6A0-865B8F21412E}" srcOrd="3" destOrd="0" parTransId="{69E6117D-08CA-4F29-AA15-516B16CD7F8F}" sibTransId="{16716284-6C87-4B94-9D79-DD26CCA10942}"/>
    <dgm:cxn modelId="{48616BD4-BDD4-4E01-864C-B67CE5BA078B}" srcId="{F4D60D17-F238-4293-AF3B-6C953D1E990B}" destId="{2686F3ED-AFDD-4E16-8B8A-DC14F01FC059}" srcOrd="0" destOrd="0" parTransId="{08349F3A-CDB2-40A3-97D5-C04432CC8E7A}" sibTransId="{56D9A7C9-19AB-4B51-96B9-FEE3A2DD12AB}"/>
    <dgm:cxn modelId="{53F669E2-DCE5-4633-8F70-C6643C7D8992}" type="presOf" srcId="{84E7C3B5-88A6-4D7F-ACF7-979BA42E0DAA}" destId="{7C4ADDA8-A0E1-45A2-BAF1-35CEB54E3F73}" srcOrd="1" destOrd="0" presId="urn:microsoft.com/office/officeart/2005/8/layout/process2"/>
    <dgm:cxn modelId="{77E2B8E8-C565-4A0B-84D3-38D978468FAD}" type="presOf" srcId="{84E7C3B5-88A6-4D7F-ACF7-979BA42E0DAA}" destId="{20CB337C-0AA7-427E-8FF1-FD53D30E469D}" srcOrd="0" destOrd="0" presId="urn:microsoft.com/office/officeart/2005/8/layout/process2"/>
    <dgm:cxn modelId="{0D3A97E9-D97F-4FB6-8ABB-A30BE32D7F24}" type="presOf" srcId="{A26047CB-989F-46F4-AE7D-EEA8D04FC2F3}" destId="{70D08414-BABB-4E0F-AC5E-6FB40315E291}" srcOrd="0" destOrd="0" presId="urn:microsoft.com/office/officeart/2005/8/layout/process2"/>
    <dgm:cxn modelId="{2CC83CF1-D401-4216-BF14-0136F0D492E1}" type="presOf" srcId="{48037AD6-259C-4338-8D93-1B738E937CFD}" destId="{D4C3C510-CC89-451E-8913-C8492D8546D1}" srcOrd="0" destOrd="0" presId="urn:microsoft.com/office/officeart/2005/8/layout/process2"/>
    <dgm:cxn modelId="{DCF0DC7B-F871-40A2-A467-9772DDE8254F}" type="presParOf" srcId="{160391FD-A239-410A-B392-B1C4163A0D6F}" destId="{84B01970-E075-49D2-A8D3-A64E31A36A19}" srcOrd="0" destOrd="0" presId="urn:microsoft.com/office/officeart/2005/8/layout/process2"/>
    <dgm:cxn modelId="{C35A8FA5-0B4C-42DF-A97F-6581418E65F0}" type="presParOf" srcId="{160391FD-A239-410A-B392-B1C4163A0D6F}" destId="{D66C4863-2147-4952-9880-4AF72DAC12ED}" srcOrd="1" destOrd="0" presId="urn:microsoft.com/office/officeart/2005/8/layout/process2"/>
    <dgm:cxn modelId="{49B5E21E-8C50-4616-AC5D-2B38765DFD05}" type="presParOf" srcId="{D66C4863-2147-4952-9880-4AF72DAC12ED}" destId="{1611D9D0-A715-4B76-9755-06C95303D4D9}" srcOrd="0" destOrd="0" presId="urn:microsoft.com/office/officeart/2005/8/layout/process2"/>
    <dgm:cxn modelId="{1CC3C8C8-34B9-4E93-B0F3-5DA5EDFCB8F0}" type="presParOf" srcId="{160391FD-A239-410A-B392-B1C4163A0D6F}" destId="{60F7D6CD-99A7-4C86-BF17-FF68AD7614E8}" srcOrd="2" destOrd="0" presId="urn:microsoft.com/office/officeart/2005/8/layout/process2"/>
    <dgm:cxn modelId="{E9CC7F37-7EC2-4C43-8314-BAA296D8AC75}" type="presParOf" srcId="{160391FD-A239-410A-B392-B1C4163A0D6F}" destId="{6F21491F-5D97-4773-9488-22D9A488BC6E}" srcOrd="3" destOrd="0" presId="urn:microsoft.com/office/officeart/2005/8/layout/process2"/>
    <dgm:cxn modelId="{95F35397-1921-4507-AD7E-DE470ACC1344}" type="presParOf" srcId="{6F21491F-5D97-4773-9488-22D9A488BC6E}" destId="{14CD4817-416F-4094-BE58-B6A50A8A5DF1}" srcOrd="0" destOrd="0" presId="urn:microsoft.com/office/officeart/2005/8/layout/process2"/>
    <dgm:cxn modelId="{B35A8259-806B-4D27-8B7C-D2C7069C9F54}" type="presParOf" srcId="{160391FD-A239-410A-B392-B1C4163A0D6F}" destId="{8FDBEDA8-8555-4794-9ABF-7BB24643531F}" srcOrd="4" destOrd="0" presId="urn:microsoft.com/office/officeart/2005/8/layout/process2"/>
    <dgm:cxn modelId="{286D9CA1-1A68-47A4-8922-6BDBE995857E}" type="presParOf" srcId="{160391FD-A239-410A-B392-B1C4163A0D6F}" destId="{56612A88-310D-457C-9027-E8152DEB5150}" srcOrd="5" destOrd="0" presId="urn:microsoft.com/office/officeart/2005/8/layout/process2"/>
    <dgm:cxn modelId="{3D9AF98D-6967-487F-B407-131F2C580456}" type="presParOf" srcId="{56612A88-310D-457C-9027-E8152DEB5150}" destId="{0940DF30-88FF-4C22-A1B1-BF17645514A7}" srcOrd="0" destOrd="0" presId="urn:microsoft.com/office/officeart/2005/8/layout/process2"/>
    <dgm:cxn modelId="{22E2E622-3E94-4EA0-B4ED-4067AD9198B6}" type="presParOf" srcId="{160391FD-A239-410A-B392-B1C4163A0D6F}" destId="{C8115E8A-537C-40A6-B40B-29D233F6CB0B}" srcOrd="6" destOrd="0" presId="urn:microsoft.com/office/officeart/2005/8/layout/process2"/>
    <dgm:cxn modelId="{B8923797-D714-4CE6-A63C-5488CE904AA0}" type="presParOf" srcId="{160391FD-A239-410A-B392-B1C4163A0D6F}" destId="{EBDF998C-7401-436B-A171-489178E3A353}" srcOrd="7" destOrd="0" presId="urn:microsoft.com/office/officeart/2005/8/layout/process2"/>
    <dgm:cxn modelId="{A42F34DA-5786-4AD7-B1D7-1B866F2E008A}" type="presParOf" srcId="{EBDF998C-7401-436B-A171-489178E3A353}" destId="{003387EC-0DAB-45FE-A4A3-7630D1151EEA}" srcOrd="0" destOrd="0" presId="urn:microsoft.com/office/officeart/2005/8/layout/process2"/>
    <dgm:cxn modelId="{B4DF3CEB-B6DC-4245-9458-81BC4CF0F388}" type="presParOf" srcId="{160391FD-A239-410A-B392-B1C4163A0D6F}" destId="{D73CDF32-1A57-4291-A3A6-B4FEF52CB34F}" srcOrd="8" destOrd="0" presId="urn:microsoft.com/office/officeart/2005/8/layout/process2"/>
    <dgm:cxn modelId="{50E78EB8-E229-41BF-B333-8C902FB0F94A}" type="presParOf" srcId="{160391FD-A239-410A-B392-B1C4163A0D6F}" destId="{20CB337C-0AA7-427E-8FF1-FD53D30E469D}" srcOrd="9" destOrd="0" presId="urn:microsoft.com/office/officeart/2005/8/layout/process2"/>
    <dgm:cxn modelId="{B2DC56A3-EC3C-4B14-A17A-74D1148E3A0D}" type="presParOf" srcId="{20CB337C-0AA7-427E-8FF1-FD53D30E469D}" destId="{7C4ADDA8-A0E1-45A2-BAF1-35CEB54E3F73}" srcOrd="0" destOrd="0" presId="urn:microsoft.com/office/officeart/2005/8/layout/process2"/>
    <dgm:cxn modelId="{EF20E685-CFEE-460A-9FF1-331F514F2118}" type="presParOf" srcId="{160391FD-A239-410A-B392-B1C4163A0D6F}" destId="{D4C3C510-CC89-451E-8913-C8492D8546D1}" srcOrd="10" destOrd="0" presId="urn:microsoft.com/office/officeart/2005/8/layout/process2"/>
    <dgm:cxn modelId="{CE01B50C-B104-4879-B770-1EDDB21F7D8B}" type="presParOf" srcId="{160391FD-A239-410A-B392-B1C4163A0D6F}" destId="{D4F54DAE-CEC7-4C9A-84CD-7455F3E7A7D3}" srcOrd="11" destOrd="0" presId="urn:microsoft.com/office/officeart/2005/8/layout/process2"/>
    <dgm:cxn modelId="{B6B8F3E2-D2EE-458B-8CC7-A48E8E6E742B}" type="presParOf" srcId="{D4F54DAE-CEC7-4C9A-84CD-7455F3E7A7D3}" destId="{8478A92C-4AD3-428F-B8AC-821098FE00ED}" srcOrd="0" destOrd="0" presId="urn:microsoft.com/office/officeart/2005/8/layout/process2"/>
    <dgm:cxn modelId="{34B4F8AE-6F96-4BEE-9C2C-FC1A2CA5E47C}" type="presParOf" srcId="{160391FD-A239-410A-B392-B1C4163A0D6F}" destId="{198E0C7B-A50B-49ED-938F-3109AB09362E}" srcOrd="12" destOrd="0" presId="urn:microsoft.com/office/officeart/2005/8/layout/process2"/>
    <dgm:cxn modelId="{E362C703-58DB-4151-99C2-286DD003A688}" type="presParOf" srcId="{160391FD-A239-410A-B392-B1C4163A0D6F}" destId="{3BDC3A56-EC28-461E-8852-ED03F53185EE}" srcOrd="13" destOrd="0" presId="urn:microsoft.com/office/officeart/2005/8/layout/process2"/>
    <dgm:cxn modelId="{EB711E90-9D24-4AB2-AF4E-4FF991B52043}" type="presParOf" srcId="{3BDC3A56-EC28-461E-8852-ED03F53185EE}" destId="{8ABDCF77-1A24-42B1-B9F8-C1E3DC5FD367}" srcOrd="0" destOrd="0" presId="urn:microsoft.com/office/officeart/2005/8/layout/process2"/>
    <dgm:cxn modelId="{ACCFB202-343C-4047-8A11-C3639CAD54EB}" type="presParOf" srcId="{160391FD-A239-410A-B392-B1C4163A0D6F}" destId="{70D08414-BABB-4E0F-AC5E-6FB40315E291}"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8C61848-072B-4CB2-AC4B-081C5A098599}" type="doc">
      <dgm:prSet loTypeId="urn:microsoft.com/office/officeart/2005/8/layout/process2" loCatId="process" qsTypeId="urn:microsoft.com/office/officeart/2005/8/quickstyle/simple1" qsCatId="simple" csTypeId="urn:microsoft.com/office/officeart/2005/8/colors/accent1_1" csCatId="accent1" phldr="1"/>
      <dgm:spPr/>
    </dgm:pt>
    <dgm:pt modelId="{AEDE3714-2116-4E92-A6D4-3E2AC5B83589}">
      <dgm:prSet phldrT="[文本]"/>
      <dgm:spPr>
        <a:blipFill>
          <a:blip xmlns:r="http://schemas.openxmlformats.org/officeDocument/2006/relationships" r:embed="rId1"/>
          <a:stretch>
            <a:fillRect/>
          </a:stretch>
        </a:blipFill>
      </dgm:spPr>
      <dgm:t>
        <a:bodyPr/>
        <a:lstStyle/>
        <a:p>
          <a:r>
            <a:rPr lang="zh-CN" altLang="en-US">
              <a:noFill/>
            </a:rPr>
            <a:t> </a:t>
          </a:r>
        </a:p>
      </dgm:t>
    </dgm:pt>
    <dgm:pt modelId="{7C33B982-305E-4557-ACC9-876BE6EBF929}" type="parTrans" cxnId="{9E54CE69-930C-493D-A605-8E28BB465FE9}">
      <dgm:prSet/>
      <dgm:spPr/>
      <dgm:t>
        <a:bodyPr/>
        <a:lstStyle/>
        <a:p>
          <a:endParaRPr lang="zh-CN" altLang="en-US"/>
        </a:p>
      </dgm:t>
    </dgm:pt>
    <dgm:pt modelId="{C987E3F3-EF4F-46ED-843C-A67BA9763848}" type="sibTrans" cxnId="{9E54CE69-930C-493D-A605-8E28BB465FE9}">
      <dgm:prSet/>
      <dgm:spPr/>
      <dgm:t>
        <a:bodyPr/>
        <a:lstStyle/>
        <a:p>
          <a:endParaRPr lang="zh-CN" altLang="en-US"/>
        </a:p>
      </dgm:t>
    </dgm:pt>
    <dgm:pt modelId="{659F6B16-29B7-4379-9F9F-0D95BAD25215}">
      <dgm:prSet phldrT="[文本]"/>
      <dgm:spPr>
        <a:blipFill>
          <a:blip xmlns:r="http://schemas.openxmlformats.org/officeDocument/2006/relationships" r:embed="rId2"/>
          <a:stretch>
            <a:fillRect l="-1093"/>
          </a:stretch>
        </a:blipFill>
      </dgm:spPr>
      <dgm:t>
        <a:bodyPr/>
        <a:lstStyle/>
        <a:p>
          <a:r>
            <a:rPr lang="zh-CN" altLang="en-US">
              <a:noFill/>
            </a:rPr>
            <a:t> </a:t>
          </a:r>
        </a:p>
      </dgm:t>
    </dgm:pt>
    <dgm:pt modelId="{AEE1E30F-4466-4BF1-9BDB-FDF714D36CE5}" type="parTrans" cxnId="{AFFA3396-6275-49A5-95D5-F8B30CCFD46A}">
      <dgm:prSet/>
      <dgm:spPr/>
      <dgm:t>
        <a:bodyPr/>
        <a:lstStyle/>
        <a:p>
          <a:endParaRPr lang="zh-CN" altLang="en-US"/>
        </a:p>
      </dgm:t>
    </dgm:pt>
    <dgm:pt modelId="{2B7B4E08-9D4B-4976-988E-A17923BABD5A}" type="sibTrans" cxnId="{AFFA3396-6275-49A5-95D5-F8B30CCFD46A}">
      <dgm:prSet/>
      <dgm:spPr/>
      <dgm:t>
        <a:bodyPr/>
        <a:lstStyle/>
        <a:p>
          <a:endParaRPr lang="zh-CN" altLang="en-US"/>
        </a:p>
      </dgm:t>
    </dgm:pt>
    <dgm:pt modelId="{64E301E0-73A4-4418-9E06-EC620E8E8CEB}">
      <dgm:prSet phldrT="[文本]"/>
      <dgm:spPr>
        <a:blipFill>
          <a:blip xmlns:r="http://schemas.openxmlformats.org/officeDocument/2006/relationships" r:embed="rId3"/>
          <a:stretch>
            <a:fillRect l="-1093"/>
          </a:stretch>
        </a:blipFill>
      </dgm:spPr>
      <dgm:t>
        <a:bodyPr/>
        <a:lstStyle/>
        <a:p>
          <a:r>
            <a:rPr lang="zh-CN" altLang="en-US">
              <a:noFill/>
            </a:rPr>
            <a:t> </a:t>
          </a:r>
        </a:p>
      </dgm:t>
    </dgm:pt>
    <dgm:pt modelId="{25533F37-1494-425D-A51B-9BAFC798BBEB}" type="parTrans" cxnId="{AA9C044B-262B-4E52-9107-1A0787A7612B}">
      <dgm:prSet/>
      <dgm:spPr/>
      <dgm:t>
        <a:bodyPr/>
        <a:lstStyle/>
        <a:p>
          <a:endParaRPr lang="zh-CN" altLang="en-US"/>
        </a:p>
      </dgm:t>
    </dgm:pt>
    <dgm:pt modelId="{5C5EC7B5-B713-4443-9A60-0E7748685B45}" type="sibTrans" cxnId="{AA9C044B-262B-4E52-9107-1A0787A7612B}">
      <dgm:prSet/>
      <dgm:spPr/>
      <dgm:t>
        <a:bodyPr/>
        <a:lstStyle/>
        <a:p>
          <a:endParaRPr lang="zh-CN" altLang="en-US"/>
        </a:p>
      </dgm:t>
    </dgm:pt>
    <dgm:pt modelId="{03047718-29AF-4217-969D-047581F31FB6}">
      <dgm:prSet phldrT="[文本]"/>
      <dgm:spPr>
        <a:blipFill>
          <a:blip xmlns:r="http://schemas.openxmlformats.org/officeDocument/2006/relationships" r:embed="rId4"/>
          <a:stretch>
            <a:fillRect l="-1093"/>
          </a:stretch>
        </a:blipFill>
      </dgm:spPr>
      <dgm:t>
        <a:bodyPr/>
        <a:lstStyle/>
        <a:p>
          <a:r>
            <a:rPr lang="zh-CN" altLang="en-US">
              <a:noFill/>
            </a:rPr>
            <a:t> </a:t>
          </a:r>
        </a:p>
      </dgm:t>
    </dgm:pt>
    <dgm:pt modelId="{6985A7D5-0274-467B-BD46-E8759068A9C6}" type="parTrans" cxnId="{C5C07059-8044-4594-9D5E-843D798C30FD}">
      <dgm:prSet/>
      <dgm:spPr/>
      <dgm:t>
        <a:bodyPr/>
        <a:lstStyle/>
        <a:p>
          <a:endParaRPr lang="zh-CN" altLang="en-US"/>
        </a:p>
      </dgm:t>
    </dgm:pt>
    <dgm:pt modelId="{6A8CCD9B-1A04-4F47-88B2-840ADC96A60B}" type="sibTrans" cxnId="{C5C07059-8044-4594-9D5E-843D798C30FD}">
      <dgm:prSet/>
      <dgm:spPr/>
      <dgm:t>
        <a:bodyPr/>
        <a:lstStyle/>
        <a:p>
          <a:endParaRPr lang="zh-CN" altLang="en-US"/>
        </a:p>
      </dgm:t>
    </dgm:pt>
    <dgm:pt modelId="{408FB0E9-CD42-4D47-886C-0208318585D1}">
      <dgm:prSet phldrT="[文本]"/>
      <dgm:spPr>
        <a:blipFill>
          <a:blip xmlns:r="http://schemas.openxmlformats.org/officeDocument/2006/relationships" r:embed="rId5"/>
          <a:stretch>
            <a:fillRect l="-1093"/>
          </a:stretch>
        </a:blipFill>
      </dgm:spPr>
      <dgm:t>
        <a:bodyPr/>
        <a:lstStyle/>
        <a:p>
          <a:r>
            <a:rPr lang="zh-CN" altLang="en-US">
              <a:noFill/>
            </a:rPr>
            <a:t> </a:t>
          </a:r>
        </a:p>
      </dgm:t>
    </dgm:pt>
    <dgm:pt modelId="{6523A921-D709-43F7-8F10-71D5E21F5B7A}" type="parTrans" cxnId="{963928FB-9671-45E1-9359-976B5DFC321E}">
      <dgm:prSet/>
      <dgm:spPr/>
      <dgm:t>
        <a:bodyPr/>
        <a:lstStyle/>
        <a:p>
          <a:endParaRPr lang="zh-CN" altLang="en-US"/>
        </a:p>
      </dgm:t>
    </dgm:pt>
    <dgm:pt modelId="{85AD29CD-A0B4-4D4C-BE0D-8AAF46CE4159}" type="sibTrans" cxnId="{963928FB-9671-45E1-9359-976B5DFC321E}">
      <dgm:prSet/>
      <dgm:spPr/>
      <dgm:t>
        <a:bodyPr/>
        <a:lstStyle/>
        <a:p>
          <a:endParaRPr lang="zh-CN" altLang="en-US"/>
        </a:p>
      </dgm:t>
    </dgm:pt>
    <dgm:pt modelId="{BF8CF823-B04F-4252-8167-30251C88D775}">
      <dgm:prSet phldrT="[文本]"/>
      <dgm:spPr>
        <a:blipFill>
          <a:blip xmlns:r="http://schemas.openxmlformats.org/officeDocument/2006/relationships" r:embed="rId6"/>
          <a:stretch>
            <a:fillRect l="-1093"/>
          </a:stretch>
        </a:blipFill>
      </dgm:spPr>
      <dgm:t>
        <a:bodyPr/>
        <a:lstStyle/>
        <a:p>
          <a:r>
            <a:rPr lang="zh-CN" altLang="en-US">
              <a:noFill/>
            </a:rPr>
            <a:t> </a:t>
          </a:r>
        </a:p>
      </dgm:t>
    </dgm:pt>
    <dgm:pt modelId="{CF0DBB73-8D7D-4E8E-8B39-C03B2E8F7727}" type="parTrans" cxnId="{9E2EDFC9-03B1-4C12-BB20-1576FC454E8E}">
      <dgm:prSet/>
      <dgm:spPr/>
      <dgm:t>
        <a:bodyPr/>
        <a:lstStyle/>
        <a:p>
          <a:endParaRPr lang="zh-CN" altLang="en-US"/>
        </a:p>
      </dgm:t>
    </dgm:pt>
    <dgm:pt modelId="{710C4706-2DDC-450C-92B4-E14CADC8B115}" type="sibTrans" cxnId="{9E2EDFC9-03B1-4C12-BB20-1576FC454E8E}">
      <dgm:prSet/>
      <dgm:spPr/>
      <dgm:t>
        <a:bodyPr/>
        <a:lstStyle/>
        <a:p>
          <a:endParaRPr lang="zh-CN" altLang="en-US"/>
        </a:p>
      </dgm:t>
    </dgm:pt>
    <dgm:pt modelId="{9AD0BAA8-2E50-475D-B086-A0F0C364CDAB}">
      <dgm:prSet phldrT="[文本]"/>
      <dgm:spPr>
        <a:blipFill>
          <a:blip xmlns:r="http://schemas.openxmlformats.org/officeDocument/2006/relationships" r:embed="rId7"/>
          <a:stretch>
            <a:fillRect l="-1639"/>
          </a:stretch>
        </a:blipFill>
      </dgm:spPr>
      <dgm:t>
        <a:bodyPr/>
        <a:lstStyle/>
        <a:p>
          <a:r>
            <a:rPr lang="zh-CN" altLang="en-US">
              <a:noFill/>
            </a:rPr>
            <a:t> </a:t>
          </a:r>
        </a:p>
      </dgm:t>
    </dgm:pt>
    <dgm:pt modelId="{F7DF5EFC-81E5-4CDC-87CE-B75D3633D182}" type="sibTrans" cxnId="{DE03EBEB-DE67-4089-9A31-1112DA8F3A90}">
      <dgm:prSet/>
      <dgm:spPr/>
      <dgm:t>
        <a:bodyPr/>
        <a:lstStyle/>
        <a:p>
          <a:endParaRPr lang="zh-CN" altLang="en-US"/>
        </a:p>
      </dgm:t>
    </dgm:pt>
    <dgm:pt modelId="{B78DD4F6-90AF-4883-B39A-7102D2C829B2}" type="parTrans" cxnId="{DE03EBEB-DE67-4089-9A31-1112DA8F3A90}">
      <dgm:prSet/>
      <dgm:spPr/>
      <dgm:t>
        <a:bodyPr/>
        <a:lstStyle/>
        <a:p>
          <a:endParaRPr lang="zh-CN" altLang="en-US"/>
        </a:p>
      </dgm:t>
    </dgm:pt>
    <dgm:pt modelId="{1C46F378-5753-407B-A43A-8F892BB5E91F}">
      <dgm:prSet phldrT="[文本]"/>
      <dgm:spPr>
        <a:blipFill>
          <a:blip xmlns:r="http://schemas.openxmlformats.org/officeDocument/2006/relationships" r:embed="rId8"/>
          <a:stretch>
            <a:fillRect/>
          </a:stretch>
        </a:blipFill>
      </dgm:spPr>
      <dgm:t>
        <a:bodyPr/>
        <a:lstStyle/>
        <a:p>
          <a:r>
            <a:rPr lang="zh-CN" altLang="en-US">
              <a:noFill/>
            </a:rPr>
            <a:t> </a:t>
          </a:r>
        </a:p>
      </dgm:t>
    </dgm:pt>
    <dgm:pt modelId="{04383D0A-F6E4-452C-AF39-41AF3ECDA30A}" type="sibTrans" cxnId="{50C7D7E4-F82A-4174-BB21-B8AD9AA2E6E2}">
      <dgm:prSet/>
      <dgm:spPr/>
      <dgm:t>
        <a:bodyPr/>
        <a:lstStyle/>
        <a:p>
          <a:endParaRPr lang="zh-CN" altLang="en-US"/>
        </a:p>
      </dgm:t>
    </dgm:pt>
    <dgm:pt modelId="{4E606B28-2C8B-479F-8516-EE2769141E4A}" type="parTrans" cxnId="{50C7D7E4-F82A-4174-BB21-B8AD9AA2E6E2}">
      <dgm:prSet/>
      <dgm:spPr/>
      <dgm:t>
        <a:bodyPr/>
        <a:lstStyle/>
        <a:p>
          <a:endParaRPr lang="zh-CN" altLang="en-US"/>
        </a:p>
      </dgm:t>
    </dgm:pt>
    <dgm:pt modelId="{790B1ED8-B9D2-482C-A8BD-2A2871ED703D}">
      <dgm:prSet phldrT="[文本]"/>
      <dgm:spPr>
        <a:blipFill>
          <a:blip xmlns:r="http://schemas.openxmlformats.org/officeDocument/2006/relationships" r:embed="rId9"/>
          <a:stretch>
            <a:fillRect l="-546"/>
          </a:stretch>
        </a:blipFill>
      </dgm:spPr>
      <dgm:t>
        <a:bodyPr/>
        <a:lstStyle/>
        <a:p>
          <a:r>
            <a:rPr lang="zh-CN" altLang="en-US">
              <a:noFill/>
            </a:rPr>
            <a:t> </a:t>
          </a:r>
        </a:p>
      </dgm:t>
    </dgm:pt>
    <dgm:pt modelId="{FBB8F393-DB37-4E5D-9344-60BB9C6B8E76}" type="parTrans" cxnId="{82234BBD-90F0-444C-A66F-11574795DDE5}">
      <dgm:prSet/>
      <dgm:spPr/>
      <dgm:t>
        <a:bodyPr/>
        <a:lstStyle/>
        <a:p>
          <a:endParaRPr lang="zh-CN" altLang="en-US"/>
        </a:p>
      </dgm:t>
    </dgm:pt>
    <dgm:pt modelId="{F12FDDE2-8E5A-4D80-A08A-E5EA310578BA}" type="sibTrans" cxnId="{82234BBD-90F0-444C-A66F-11574795DDE5}">
      <dgm:prSet/>
      <dgm:spPr/>
      <dgm:t>
        <a:bodyPr/>
        <a:lstStyle/>
        <a:p>
          <a:endParaRPr lang="zh-CN" altLang="en-US"/>
        </a:p>
      </dgm:t>
    </dgm:pt>
    <dgm:pt modelId="{8DC0F095-C250-4461-8D8A-6058D9D872D9}">
      <dgm:prSet phldrT="[文本]"/>
      <dgm:spPr>
        <a:blipFill>
          <a:blip xmlns:r="http://schemas.openxmlformats.org/officeDocument/2006/relationships" r:embed="rId10"/>
          <a:stretch>
            <a:fillRect l="-546"/>
          </a:stretch>
        </a:blipFill>
      </dgm:spPr>
      <dgm:t>
        <a:bodyPr/>
        <a:lstStyle/>
        <a:p>
          <a:r>
            <a:rPr lang="zh-CN" altLang="en-US">
              <a:noFill/>
            </a:rPr>
            <a:t> </a:t>
          </a:r>
        </a:p>
      </dgm:t>
    </dgm:pt>
    <dgm:pt modelId="{4D0693ED-630D-4A91-AE99-19C06A10FEC5}" type="parTrans" cxnId="{75262F6D-06B8-4A8E-A85B-4702D98D551D}">
      <dgm:prSet/>
      <dgm:spPr/>
      <dgm:t>
        <a:bodyPr/>
        <a:lstStyle/>
        <a:p>
          <a:endParaRPr lang="zh-CN" altLang="en-US"/>
        </a:p>
      </dgm:t>
    </dgm:pt>
    <dgm:pt modelId="{6671CD09-280D-496A-9F87-2E9F7576DCD7}" type="sibTrans" cxnId="{75262F6D-06B8-4A8E-A85B-4702D98D551D}">
      <dgm:prSet/>
      <dgm:spPr/>
      <dgm:t>
        <a:bodyPr/>
        <a:lstStyle/>
        <a:p>
          <a:endParaRPr lang="zh-CN" altLang="en-US"/>
        </a:p>
      </dgm:t>
    </dgm:pt>
    <dgm:pt modelId="{604FC3EA-04FB-45A1-B2CE-088A62971C72}">
      <dgm:prSet phldrT="[文本]"/>
      <dgm:spPr>
        <a:blipFill>
          <a:blip xmlns:r="http://schemas.openxmlformats.org/officeDocument/2006/relationships" r:embed="rId11"/>
          <a:stretch>
            <a:fillRect l="-546"/>
          </a:stretch>
        </a:blipFill>
      </dgm:spPr>
      <dgm:t>
        <a:bodyPr/>
        <a:lstStyle/>
        <a:p>
          <a:r>
            <a:rPr lang="zh-CN" altLang="en-US">
              <a:noFill/>
            </a:rPr>
            <a:t> </a:t>
          </a:r>
        </a:p>
      </dgm:t>
    </dgm:pt>
    <dgm:pt modelId="{1A051E4D-734F-4D5E-BFA3-F5D0CD05D8B0}" type="parTrans" cxnId="{1D65B809-F0CE-49C0-96A8-0A0F91AD8143}">
      <dgm:prSet/>
      <dgm:spPr/>
      <dgm:t>
        <a:bodyPr/>
        <a:lstStyle/>
        <a:p>
          <a:endParaRPr lang="zh-CN" altLang="en-US"/>
        </a:p>
      </dgm:t>
    </dgm:pt>
    <dgm:pt modelId="{EC12BE7E-1DB0-48D5-B6F5-48AA25E5031C}" type="sibTrans" cxnId="{1D65B809-F0CE-49C0-96A8-0A0F91AD8143}">
      <dgm:prSet/>
      <dgm:spPr/>
      <dgm:t>
        <a:bodyPr/>
        <a:lstStyle/>
        <a:p>
          <a:endParaRPr lang="zh-CN" altLang="en-US"/>
        </a:p>
      </dgm:t>
    </dgm:pt>
    <dgm:pt modelId="{8C1787C7-3494-4A0E-A7D5-88AFFF677E0E}">
      <dgm:prSet phldrT="[文本]"/>
      <dgm:spPr>
        <a:blipFill>
          <a:blip xmlns:r="http://schemas.openxmlformats.org/officeDocument/2006/relationships" r:embed="rId12"/>
          <a:stretch>
            <a:fillRect l="-546"/>
          </a:stretch>
        </a:blipFill>
      </dgm:spPr>
      <dgm:t>
        <a:bodyPr/>
        <a:lstStyle/>
        <a:p>
          <a:r>
            <a:rPr lang="zh-CN" altLang="en-US">
              <a:noFill/>
            </a:rPr>
            <a:t> </a:t>
          </a:r>
        </a:p>
      </dgm:t>
    </dgm:pt>
    <dgm:pt modelId="{921BC8A4-73E1-4CD6-ADCC-120816B84B75}" type="parTrans" cxnId="{FEB55AFC-93FD-4C2A-8257-6EE33DB0D45A}">
      <dgm:prSet/>
      <dgm:spPr/>
      <dgm:t>
        <a:bodyPr/>
        <a:lstStyle/>
        <a:p>
          <a:endParaRPr lang="zh-CN" altLang="en-US"/>
        </a:p>
      </dgm:t>
    </dgm:pt>
    <dgm:pt modelId="{8A0223DB-9D05-4C5A-90AD-7E2855878575}" type="sibTrans" cxnId="{FEB55AFC-93FD-4C2A-8257-6EE33DB0D45A}">
      <dgm:prSet/>
      <dgm:spPr/>
      <dgm:t>
        <a:bodyPr/>
        <a:lstStyle/>
        <a:p>
          <a:endParaRPr lang="zh-CN" altLang="en-US"/>
        </a:p>
      </dgm:t>
    </dgm:pt>
    <dgm:pt modelId="{BEFD9402-0A16-4B5D-A9B6-8D31FDE66726}">
      <dgm:prSet phldrT="[文本]"/>
      <dgm:spPr>
        <a:blipFill>
          <a:blip xmlns:r="http://schemas.openxmlformats.org/officeDocument/2006/relationships" r:embed="rId13"/>
          <a:stretch>
            <a:fillRect/>
          </a:stretch>
        </a:blipFill>
      </dgm:spPr>
      <dgm:t>
        <a:bodyPr/>
        <a:lstStyle/>
        <a:p>
          <a:r>
            <a:rPr lang="zh-CN" altLang="en-US">
              <a:noFill/>
            </a:rPr>
            <a:t> </a:t>
          </a:r>
        </a:p>
      </dgm:t>
    </dgm:pt>
    <dgm:pt modelId="{E15869F9-9F39-4C52-8F18-D0406FF5A72B}" type="parTrans" cxnId="{0BD14FD6-D847-4CB7-AF7B-7AAA0F63DA42}">
      <dgm:prSet/>
      <dgm:spPr/>
      <dgm:t>
        <a:bodyPr/>
        <a:lstStyle/>
        <a:p>
          <a:endParaRPr lang="zh-CN" altLang="en-US"/>
        </a:p>
      </dgm:t>
    </dgm:pt>
    <dgm:pt modelId="{F43E08FA-66E0-42FF-8A2F-86D437B207E9}" type="sibTrans" cxnId="{0BD14FD6-D847-4CB7-AF7B-7AAA0F63DA42}">
      <dgm:prSet/>
      <dgm:spPr/>
      <dgm:t>
        <a:bodyPr/>
        <a:lstStyle/>
        <a:p>
          <a:endParaRPr lang="zh-CN" altLang="en-US"/>
        </a:p>
      </dgm:t>
    </dgm:pt>
    <dgm:pt modelId="{D7869DF7-1E27-4608-A7B9-EDAF11CA3389}">
      <dgm:prSet phldrT="[文本]"/>
      <dgm:spPr>
        <a:blipFill>
          <a:blip xmlns:r="http://schemas.openxmlformats.org/officeDocument/2006/relationships" r:embed="rId14"/>
          <a:stretch>
            <a:fillRect/>
          </a:stretch>
        </a:blipFill>
      </dgm:spPr>
      <dgm:t>
        <a:bodyPr/>
        <a:lstStyle/>
        <a:p>
          <a:r>
            <a:rPr lang="zh-CN" altLang="en-US">
              <a:noFill/>
            </a:rPr>
            <a:t> </a:t>
          </a:r>
        </a:p>
      </dgm:t>
    </dgm:pt>
    <dgm:pt modelId="{658D0816-5650-41C6-8FC4-C5C28F272CC8}" type="parTrans" cxnId="{2CDBBE20-5CA6-4E81-B6E1-6981BB4FC7B1}">
      <dgm:prSet/>
      <dgm:spPr/>
      <dgm:t>
        <a:bodyPr/>
        <a:lstStyle/>
        <a:p>
          <a:endParaRPr lang="zh-CN" altLang="en-US"/>
        </a:p>
      </dgm:t>
    </dgm:pt>
    <dgm:pt modelId="{CCB6B813-8530-442F-9A69-460E45BC9C38}" type="sibTrans" cxnId="{2CDBBE20-5CA6-4E81-B6E1-6981BB4FC7B1}">
      <dgm:prSet/>
      <dgm:spPr/>
      <dgm:t>
        <a:bodyPr/>
        <a:lstStyle/>
        <a:p>
          <a:endParaRPr lang="zh-CN" altLang="en-US"/>
        </a:p>
      </dgm:t>
    </dgm:pt>
    <dgm:pt modelId="{DC1DDE67-6FD8-470F-9725-10CA7939A3B3}">
      <dgm:prSet phldrT="[文本]"/>
      <dgm:spPr>
        <a:blipFill>
          <a:blip xmlns:r="http://schemas.openxmlformats.org/officeDocument/2006/relationships" r:embed="rId15"/>
          <a:stretch>
            <a:fillRect/>
          </a:stretch>
        </a:blipFill>
      </dgm:spPr>
      <dgm:t>
        <a:bodyPr/>
        <a:lstStyle/>
        <a:p>
          <a:r>
            <a:rPr lang="zh-CN" altLang="en-US">
              <a:noFill/>
            </a:rPr>
            <a:t> </a:t>
          </a:r>
        </a:p>
      </dgm:t>
    </dgm:pt>
    <dgm:pt modelId="{357CC0AC-0E6F-4E0B-8506-1A9BCE5DD1D6}" type="parTrans" cxnId="{CD79E4B4-4116-4535-9DED-F651350BEE20}">
      <dgm:prSet/>
      <dgm:spPr/>
      <dgm:t>
        <a:bodyPr/>
        <a:lstStyle/>
        <a:p>
          <a:endParaRPr lang="zh-CN" altLang="en-US"/>
        </a:p>
      </dgm:t>
    </dgm:pt>
    <dgm:pt modelId="{5AC07511-2BEC-47B1-B997-4078434050EA}" type="sibTrans" cxnId="{CD79E4B4-4116-4535-9DED-F651350BEE20}">
      <dgm:prSet/>
      <dgm:spPr/>
      <dgm:t>
        <a:bodyPr/>
        <a:lstStyle/>
        <a:p>
          <a:endParaRPr lang="zh-CN" altLang="en-US"/>
        </a:p>
      </dgm:t>
    </dgm:pt>
    <dgm:pt modelId="{3D5E870E-7F53-46D3-9CF9-5D95FA95AB31}">
      <dgm:prSet phldrT="[文本]"/>
      <dgm:spPr>
        <a:blipFill>
          <a:blip xmlns:r="http://schemas.openxmlformats.org/officeDocument/2006/relationships" r:embed="rId16"/>
          <a:stretch>
            <a:fillRect/>
          </a:stretch>
        </a:blipFill>
      </dgm:spPr>
      <dgm:t>
        <a:bodyPr/>
        <a:lstStyle/>
        <a:p>
          <a:r>
            <a:rPr lang="zh-CN" altLang="en-US">
              <a:noFill/>
            </a:rPr>
            <a:t> </a:t>
          </a:r>
        </a:p>
      </dgm:t>
    </dgm:pt>
    <dgm:pt modelId="{5ABECFA5-FD32-4CC2-ADCD-404FC32C1D4C}" type="parTrans" cxnId="{1BF76A8F-11E8-40A3-AA0E-3B4F8ABC92B1}">
      <dgm:prSet/>
      <dgm:spPr/>
      <dgm:t>
        <a:bodyPr/>
        <a:lstStyle/>
        <a:p>
          <a:endParaRPr lang="zh-CN" altLang="en-US"/>
        </a:p>
      </dgm:t>
    </dgm:pt>
    <dgm:pt modelId="{9E7A017F-4CE4-495C-8005-BE18E7A230D2}" type="sibTrans" cxnId="{1BF76A8F-11E8-40A3-AA0E-3B4F8ABC92B1}">
      <dgm:prSet/>
      <dgm:spPr/>
      <dgm:t>
        <a:bodyPr/>
        <a:lstStyle/>
        <a:p>
          <a:endParaRPr lang="zh-CN" altLang="en-US"/>
        </a:p>
      </dgm:t>
    </dgm:pt>
    <dgm:pt modelId="{EFFC1019-0C48-4F30-9349-BEF17E4B2B41}" type="pres">
      <dgm:prSet presAssocID="{68C61848-072B-4CB2-AC4B-081C5A098599}" presName="linearFlow" presStyleCnt="0">
        <dgm:presLayoutVars>
          <dgm:resizeHandles val="exact"/>
        </dgm:presLayoutVars>
      </dgm:prSet>
      <dgm:spPr/>
    </dgm:pt>
    <dgm:pt modelId="{F7DEA2AA-D419-48F6-A7BC-6D8B805B3EA5}" type="pres">
      <dgm:prSet presAssocID="{AEDE3714-2116-4E92-A6D4-3E2AC5B83589}" presName="node" presStyleLbl="node1" presStyleIdx="0" presStyleCnt="16">
        <dgm:presLayoutVars>
          <dgm:bulletEnabled val="1"/>
        </dgm:presLayoutVars>
      </dgm:prSet>
      <dgm:spPr/>
      <dgm:t>
        <a:bodyPr/>
        <a:lstStyle/>
        <a:p>
          <a:endParaRPr lang="zh-CN" altLang="en-US"/>
        </a:p>
      </dgm:t>
    </dgm:pt>
    <dgm:pt modelId="{555A10CD-A68C-469F-AAEA-2097D6DF155F}" type="pres">
      <dgm:prSet presAssocID="{C987E3F3-EF4F-46ED-843C-A67BA9763848}" presName="sibTrans" presStyleLbl="sibTrans2D1" presStyleIdx="0" presStyleCnt="15"/>
      <dgm:spPr/>
      <dgm:t>
        <a:bodyPr/>
        <a:lstStyle/>
        <a:p>
          <a:endParaRPr lang="zh-CN" altLang="en-US"/>
        </a:p>
      </dgm:t>
    </dgm:pt>
    <dgm:pt modelId="{653F48E6-3E40-4249-A6F6-BA0E8FD31E83}" type="pres">
      <dgm:prSet presAssocID="{C987E3F3-EF4F-46ED-843C-A67BA9763848}" presName="connectorText" presStyleLbl="sibTrans2D1" presStyleIdx="0" presStyleCnt="15"/>
      <dgm:spPr/>
      <dgm:t>
        <a:bodyPr/>
        <a:lstStyle/>
        <a:p>
          <a:endParaRPr lang="zh-CN" altLang="en-US"/>
        </a:p>
      </dgm:t>
    </dgm:pt>
    <dgm:pt modelId="{92673446-445A-4664-A208-8665547FB322}" type="pres">
      <dgm:prSet presAssocID="{1C46F378-5753-407B-A43A-8F892BB5E91F}" presName="node" presStyleLbl="node1" presStyleIdx="1" presStyleCnt="16">
        <dgm:presLayoutVars>
          <dgm:bulletEnabled val="1"/>
        </dgm:presLayoutVars>
      </dgm:prSet>
      <dgm:spPr/>
      <dgm:t>
        <a:bodyPr/>
        <a:lstStyle/>
        <a:p>
          <a:endParaRPr lang="zh-CN" altLang="en-US"/>
        </a:p>
      </dgm:t>
    </dgm:pt>
    <dgm:pt modelId="{C84F7E57-5BAF-425F-BCF9-E6AE00559F05}" type="pres">
      <dgm:prSet presAssocID="{04383D0A-F6E4-452C-AF39-41AF3ECDA30A}" presName="sibTrans" presStyleLbl="sibTrans2D1" presStyleIdx="1" presStyleCnt="15"/>
      <dgm:spPr/>
      <dgm:t>
        <a:bodyPr/>
        <a:lstStyle/>
        <a:p>
          <a:endParaRPr lang="zh-CN" altLang="en-US"/>
        </a:p>
      </dgm:t>
    </dgm:pt>
    <dgm:pt modelId="{72BAE176-69AB-42F2-AA5F-F001B24B31A9}" type="pres">
      <dgm:prSet presAssocID="{04383D0A-F6E4-452C-AF39-41AF3ECDA30A}" presName="connectorText" presStyleLbl="sibTrans2D1" presStyleIdx="1" presStyleCnt="15"/>
      <dgm:spPr/>
      <dgm:t>
        <a:bodyPr/>
        <a:lstStyle/>
        <a:p>
          <a:endParaRPr lang="zh-CN" altLang="en-US"/>
        </a:p>
      </dgm:t>
    </dgm:pt>
    <dgm:pt modelId="{CBDA1E74-668E-491D-B3B4-3F12E094D83D}" type="pres">
      <dgm:prSet presAssocID="{9AD0BAA8-2E50-475D-B086-A0F0C364CDAB}" presName="node" presStyleLbl="node1" presStyleIdx="2" presStyleCnt="16">
        <dgm:presLayoutVars>
          <dgm:bulletEnabled val="1"/>
        </dgm:presLayoutVars>
      </dgm:prSet>
      <dgm:spPr/>
      <dgm:t>
        <a:bodyPr/>
        <a:lstStyle/>
        <a:p>
          <a:endParaRPr lang="zh-CN" altLang="en-US"/>
        </a:p>
      </dgm:t>
    </dgm:pt>
    <dgm:pt modelId="{5B03972C-3982-4EDD-B1F2-742DCAFC90E8}" type="pres">
      <dgm:prSet presAssocID="{F7DF5EFC-81E5-4CDC-87CE-B75D3633D182}" presName="sibTrans" presStyleLbl="sibTrans2D1" presStyleIdx="2" presStyleCnt="15"/>
      <dgm:spPr/>
      <dgm:t>
        <a:bodyPr/>
        <a:lstStyle/>
        <a:p>
          <a:endParaRPr lang="zh-CN" altLang="en-US"/>
        </a:p>
      </dgm:t>
    </dgm:pt>
    <dgm:pt modelId="{FA2D1C4D-C84C-4001-85C4-AED9943F9FE4}" type="pres">
      <dgm:prSet presAssocID="{F7DF5EFC-81E5-4CDC-87CE-B75D3633D182}" presName="connectorText" presStyleLbl="sibTrans2D1" presStyleIdx="2" presStyleCnt="15"/>
      <dgm:spPr/>
      <dgm:t>
        <a:bodyPr/>
        <a:lstStyle/>
        <a:p>
          <a:endParaRPr lang="zh-CN" altLang="en-US"/>
        </a:p>
      </dgm:t>
    </dgm:pt>
    <dgm:pt modelId="{1BC69416-F09B-4AA3-BB84-573D54AFAD2E}" type="pres">
      <dgm:prSet presAssocID="{659F6B16-29B7-4379-9F9F-0D95BAD25215}" presName="node" presStyleLbl="node1" presStyleIdx="3" presStyleCnt="16">
        <dgm:presLayoutVars>
          <dgm:bulletEnabled val="1"/>
        </dgm:presLayoutVars>
      </dgm:prSet>
      <dgm:spPr/>
      <dgm:t>
        <a:bodyPr/>
        <a:lstStyle/>
        <a:p>
          <a:endParaRPr lang="zh-CN" altLang="en-US"/>
        </a:p>
      </dgm:t>
    </dgm:pt>
    <dgm:pt modelId="{39CB7366-33E7-4153-9567-58F0053583AF}" type="pres">
      <dgm:prSet presAssocID="{2B7B4E08-9D4B-4976-988E-A17923BABD5A}" presName="sibTrans" presStyleLbl="sibTrans2D1" presStyleIdx="3" presStyleCnt="15"/>
      <dgm:spPr/>
      <dgm:t>
        <a:bodyPr/>
        <a:lstStyle/>
        <a:p>
          <a:endParaRPr lang="zh-CN" altLang="en-US"/>
        </a:p>
      </dgm:t>
    </dgm:pt>
    <dgm:pt modelId="{A723E07E-DEBD-42B5-88F5-100B19A85468}" type="pres">
      <dgm:prSet presAssocID="{2B7B4E08-9D4B-4976-988E-A17923BABD5A}" presName="connectorText" presStyleLbl="sibTrans2D1" presStyleIdx="3" presStyleCnt="15"/>
      <dgm:spPr/>
      <dgm:t>
        <a:bodyPr/>
        <a:lstStyle/>
        <a:p>
          <a:endParaRPr lang="zh-CN" altLang="en-US"/>
        </a:p>
      </dgm:t>
    </dgm:pt>
    <dgm:pt modelId="{B3BA7974-99E8-4BD7-8052-02A7B5BCE2E9}" type="pres">
      <dgm:prSet presAssocID="{64E301E0-73A4-4418-9E06-EC620E8E8CEB}" presName="node" presStyleLbl="node1" presStyleIdx="4" presStyleCnt="16">
        <dgm:presLayoutVars>
          <dgm:bulletEnabled val="1"/>
        </dgm:presLayoutVars>
      </dgm:prSet>
      <dgm:spPr/>
      <dgm:t>
        <a:bodyPr/>
        <a:lstStyle/>
        <a:p>
          <a:endParaRPr lang="zh-CN" altLang="en-US"/>
        </a:p>
      </dgm:t>
    </dgm:pt>
    <dgm:pt modelId="{F463D824-F037-43E2-80E3-E5EA00291038}" type="pres">
      <dgm:prSet presAssocID="{5C5EC7B5-B713-4443-9A60-0E7748685B45}" presName="sibTrans" presStyleLbl="sibTrans2D1" presStyleIdx="4" presStyleCnt="15"/>
      <dgm:spPr/>
      <dgm:t>
        <a:bodyPr/>
        <a:lstStyle/>
        <a:p>
          <a:endParaRPr lang="zh-CN" altLang="en-US"/>
        </a:p>
      </dgm:t>
    </dgm:pt>
    <dgm:pt modelId="{2F3FA5B4-521C-4E64-B99E-217FAA0C2820}" type="pres">
      <dgm:prSet presAssocID="{5C5EC7B5-B713-4443-9A60-0E7748685B45}" presName="connectorText" presStyleLbl="sibTrans2D1" presStyleIdx="4" presStyleCnt="15"/>
      <dgm:spPr/>
      <dgm:t>
        <a:bodyPr/>
        <a:lstStyle/>
        <a:p>
          <a:endParaRPr lang="zh-CN" altLang="en-US"/>
        </a:p>
      </dgm:t>
    </dgm:pt>
    <dgm:pt modelId="{EBDC31EC-F301-4CF4-B238-36C82F187FCE}" type="pres">
      <dgm:prSet presAssocID="{03047718-29AF-4217-969D-047581F31FB6}" presName="node" presStyleLbl="node1" presStyleIdx="5" presStyleCnt="16">
        <dgm:presLayoutVars>
          <dgm:bulletEnabled val="1"/>
        </dgm:presLayoutVars>
      </dgm:prSet>
      <dgm:spPr/>
      <dgm:t>
        <a:bodyPr/>
        <a:lstStyle/>
        <a:p>
          <a:endParaRPr lang="zh-CN" altLang="en-US"/>
        </a:p>
      </dgm:t>
    </dgm:pt>
    <dgm:pt modelId="{694C2D6B-B6EB-4436-B020-3D20A97686D3}" type="pres">
      <dgm:prSet presAssocID="{6A8CCD9B-1A04-4F47-88B2-840ADC96A60B}" presName="sibTrans" presStyleLbl="sibTrans2D1" presStyleIdx="5" presStyleCnt="15"/>
      <dgm:spPr/>
      <dgm:t>
        <a:bodyPr/>
        <a:lstStyle/>
        <a:p>
          <a:endParaRPr lang="zh-CN" altLang="en-US"/>
        </a:p>
      </dgm:t>
    </dgm:pt>
    <dgm:pt modelId="{D60D1E33-3F16-415E-9643-0A2D63C2B4EA}" type="pres">
      <dgm:prSet presAssocID="{6A8CCD9B-1A04-4F47-88B2-840ADC96A60B}" presName="connectorText" presStyleLbl="sibTrans2D1" presStyleIdx="5" presStyleCnt="15"/>
      <dgm:spPr/>
      <dgm:t>
        <a:bodyPr/>
        <a:lstStyle/>
        <a:p>
          <a:endParaRPr lang="zh-CN" altLang="en-US"/>
        </a:p>
      </dgm:t>
    </dgm:pt>
    <dgm:pt modelId="{16B10A03-AB0F-4DBE-A52A-59C8D948525C}" type="pres">
      <dgm:prSet presAssocID="{408FB0E9-CD42-4D47-886C-0208318585D1}" presName="node" presStyleLbl="node1" presStyleIdx="6" presStyleCnt="16">
        <dgm:presLayoutVars>
          <dgm:bulletEnabled val="1"/>
        </dgm:presLayoutVars>
      </dgm:prSet>
      <dgm:spPr/>
      <dgm:t>
        <a:bodyPr/>
        <a:lstStyle/>
        <a:p>
          <a:endParaRPr lang="zh-CN" altLang="en-US"/>
        </a:p>
      </dgm:t>
    </dgm:pt>
    <dgm:pt modelId="{2FA1D19B-3801-4B0E-9241-F0F7CB24E685}" type="pres">
      <dgm:prSet presAssocID="{85AD29CD-A0B4-4D4C-BE0D-8AAF46CE4159}" presName="sibTrans" presStyleLbl="sibTrans2D1" presStyleIdx="6" presStyleCnt="15"/>
      <dgm:spPr/>
      <dgm:t>
        <a:bodyPr/>
        <a:lstStyle/>
        <a:p>
          <a:endParaRPr lang="zh-CN" altLang="en-US"/>
        </a:p>
      </dgm:t>
    </dgm:pt>
    <dgm:pt modelId="{064DF3DB-E9DF-4AA4-80C0-41E78D499EEA}" type="pres">
      <dgm:prSet presAssocID="{85AD29CD-A0B4-4D4C-BE0D-8AAF46CE4159}" presName="connectorText" presStyleLbl="sibTrans2D1" presStyleIdx="6" presStyleCnt="15"/>
      <dgm:spPr/>
      <dgm:t>
        <a:bodyPr/>
        <a:lstStyle/>
        <a:p>
          <a:endParaRPr lang="zh-CN" altLang="en-US"/>
        </a:p>
      </dgm:t>
    </dgm:pt>
    <dgm:pt modelId="{ACA4A30D-92FD-472E-B0F0-C37A2A772845}" type="pres">
      <dgm:prSet presAssocID="{BF8CF823-B04F-4252-8167-30251C88D775}" presName="node" presStyleLbl="node1" presStyleIdx="7" presStyleCnt="16" custLinFactNeighborX="-2884" custLinFactNeighborY="10510">
        <dgm:presLayoutVars>
          <dgm:bulletEnabled val="1"/>
        </dgm:presLayoutVars>
      </dgm:prSet>
      <dgm:spPr/>
      <dgm:t>
        <a:bodyPr/>
        <a:lstStyle/>
        <a:p>
          <a:endParaRPr lang="zh-CN" altLang="en-US"/>
        </a:p>
      </dgm:t>
    </dgm:pt>
    <dgm:pt modelId="{701F1069-A494-424E-A10C-12CA6788E003}" type="pres">
      <dgm:prSet presAssocID="{710C4706-2DDC-450C-92B4-E14CADC8B115}" presName="sibTrans" presStyleLbl="sibTrans2D1" presStyleIdx="7" presStyleCnt="15"/>
      <dgm:spPr/>
      <dgm:t>
        <a:bodyPr/>
        <a:lstStyle/>
        <a:p>
          <a:endParaRPr lang="zh-CN" altLang="en-US"/>
        </a:p>
      </dgm:t>
    </dgm:pt>
    <dgm:pt modelId="{1834C9D5-2DBA-4E2D-9699-425D9CD2F596}" type="pres">
      <dgm:prSet presAssocID="{710C4706-2DDC-450C-92B4-E14CADC8B115}" presName="connectorText" presStyleLbl="sibTrans2D1" presStyleIdx="7" presStyleCnt="15"/>
      <dgm:spPr/>
      <dgm:t>
        <a:bodyPr/>
        <a:lstStyle/>
        <a:p>
          <a:endParaRPr lang="zh-CN" altLang="en-US"/>
        </a:p>
      </dgm:t>
    </dgm:pt>
    <dgm:pt modelId="{516937E3-ED90-40EE-870C-EEE0FF23BF66}" type="pres">
      <dgm:prSet presAssocID="{790B1ED8-B9D2-482C-A8BD-2A2871ED703D}" presName="node" presStyleLbl="node1" presStyleIdx="8" presStyleCnt="16" custLinFactX="41797" custLinFactY="-91059" custLinFactNeighborX="100000" custLinFactNeighborY="-100000">
        <dgm:presLayoutVars>
          <dgm:bulletEnabled val="1"/>
        </dgm:presLayoutVars>
      </dgm:prSet>
      <dgm:spPr/>
      <dgm:t>
        <a:bodyPr/>
        <a:lstStyle/>
        <a:p>
          <a:endParaRPr lang="zh-CN" altLang="en-US"/>
        </a:p>
      </dgm:t>
    </dgm:pt>
    <dgm:pt modelId="{4835F751-7838-4800-B43C-A53D5A9A168C}" type="pres">
      <dgm:prSet presAssocID="{F12FDDE2-8E5A-4D80-A08A-E5EA310578BA}" presName="sibTrans" presStyleLbl="sibTrans2D1" presStyleIdx="8" presStyleCnt="15"/>
      <dgm:spPr/>
      <dgm:t>
        <a:bodyPr/>
        <a:lstStyle/>
        <a:p>
          <a:endParaRPr lang="zh-CN" altLang="en-US"/>
        </a:p>
      </dgm:t>
    </dgm:pt>
    <dgm:pt modelId="{3DEC6151-EF01-470D-A0DF-3CAEEBFCD409}" type="pres">
      <dgm:prSet presAssocID="{F12FDDE2-8E5A-4D80-A08A-E5EA310578BA}" presName="connectorText" presStyleLbl="sibTrans2D1" presStyleIdx="8" presStyleCnt="15"/>
      <dgm:spPr/>
      <dgm:t>
        <a:bodyPr/>
        <a:lstStyle/>
        <a:p>
          <a:endParaRPr lang="zh-CN" altLang="en-US"/>
        </a:p>
      </dgm:t>
    </dgm:pt>
    <dgm:pt modelId="{F22CF8C7-D367-4225-BCF1-806ED46D4667}" type="pres">
      <dgm:prSet presAssocID="{8DC0F095-C250-4461-8D8A-6058D9D872D9}" presName="node" presStyleLbl="node1" presStyleIdx="9" presStyleCnt="16" custLinFactX="41797" custLinFactY="-300000" custLinFactNeighborX="100000" custLinFactNeighborY="-310159">
        <dgm:presLayoutVars>
          <dgm:bulletEnabled val="1"/>
        </dgm:presLayoutVars>
      </dgm:prSet>
      <dgm:spPr/>
      <dgm:t>
        <a:bodyPr/>
        <a:lstStyle/>
        <a:p>
          <a:endParaRPr lang="zh-CN" altLang="en-US"/>
        </a:p>
      </dgm:t>
    </dgm:pt>
    <dgm:pt modelId="{F81F201D-E181-491F-A569-C1F76998218B}" type="pres">
      <dgm:prSet presAssocID="{6671CD09-280D-496A-9F87-2E9F7576DCD7}" presName="sibTrans" presStyleLbl="sibTrans2D1" presStyleIdx="9" presStyleCnt="15"/>
      <dgm:spPr/>
      <dgm:t>
        <a:bodyPr/>
        <a:lstStyle/>
        <a:p>
          <a:endParaRPr lang="zh-CN" altLang="en-US"/>
        </a:p>
      </dgm:t>
    </dgm:pt>
    <dgm:pt modelId="{062AD66A-12E7-4B80-A68F-4D16F8A826F4}" type="pres">
      <dgm:prSet presAssocID="{6671CD09-280D-496A-9F87-2E9F7576DCD7}" presName="connectorText" presStyleLbl="sibTrans2D1" presStyleIdx="9" presStyleCnt="15"/>
      <dgm:spPr/>
      <dgm:t>
        <a:bodyPr/>
        <a:lstStyle/>
        <a:p>
          <a:endParaRPr lang="zh-CN" altLang="en-US"/>
        </a:p>
      </dgm:t>
    </dgm:pt>
    <dgm:pt modelId="{C6C18C7B-4D0E-4733-B565-B64B7A56E00F}" type="pres">
      <dgm:prSet presAssocID="{604FC3EA-04FB-45A1-B2CE-088A62971C72}" presName="node" presStyleLbl="node1" presStyleIdx="10" presStyleCnt="16" custLinFactX="41797" custLinFactY="-500000" custLinFactNeighborX="100000" custLinFactNeighborY="-535495">
        <dgm:presLayoutVars>
          <dgm:bulletEnabled val="1"/>
        </dgm:presLayoutVars>
      </dgm:prSet>
      <dgm:spPr/>
      <dgm:t>
        <a:bodyPr/>
        <a:lstStyle/>
        <a:p>
          <a:endParaRPr lang="zh-CN" altLang="en-US"/>
        </a:p>
      </dgm:t>
    </dgm:pt>
    <dgm:pt modelId="{FFC947AD-8EC9-4DC0-B9D5-EDF84F6569F5}" type="pres">
      <dgm:prSet presAssocID="{EC12BE7E-1DB0-48D5-B6F5-48AA25E5031C}" presName="sibTrans" presStyleLbl="sibTrans2D1" presStyleIdx="10" presStyleCnt="15"/>
      <dgm:spPr/>
      <dgm:t>
        <a:bodyPr/>
        <a:lstStyle/>
        <a:p>
          <a:endParaRPr lang="zh-CN" altLang="en-US"/>
        </a:p>
      </dgm:t>
    </dgm:pt>
    <dgm:pt modelId="{67DE96E5-42FC-4FFB-90C8-B4B2F21B0E8F}" type="pres">
      <dgm:prSet presAssocID="{EC12BE7E-1DB0-48D5-B6F5-48AA25E5031C}" presName="connectorText" presStyleLbl="sibTrans2D1" presStyleIdx="10" presStyleCnt="15"/>
      <dgm:spPr/>
      <dgm:t>
        <a:bodyPr/>
        <a:lstStyle/>
        <a:p>
          <a:endParaRPr lang="zh-CN" altLang="en-US"/>
        </a:p>
      </dgm:t>
    </dgm:pt>
    <dgm:pt modelId="{CC8BA46D-C084-4A0D-B8F4-83E0CB4F57E9}" type="pres">
      <dgm:prSet presAssocID="{8C1787C7-3494-4A0E-A7D5-88AFFF677E0E}" presName="node" presStyleLbl="node1" presStyleIdx="11" presStyleCnt="16" custLinFactX="41797" custLinFactY="-700000" custLinFactNeighborX="100000" custLinFactNeighborY="-704139">
        <dgm:presLayoutVars>
          <dgm:bulletEnabled val="1"/>
        </dgm:presLayoutVars>
      </dgm:prSet>
      <dgm:spPr/>
      <dgm:t>
        <a:bodyPr/>
        <a:lstStyle/>
        <a:p>
          <a:endParaRPr lang="zh-CN" altLang="en-US"/>
        </a:p>
      </dgm:t>
    </dgm:pt>
    <dgm:pt modelId="{DB3D6663-24A0-4163-84F8-23AC0740F016}" type="pres">
      <dgm:prSet presAssocID="{8A0223DB-9D05-4C5A-90AD-7E2855878575}" presName="sibTrans" presStyleLbl="sibTrans2D1" presStyleIdx="11" presStyleCnt="15"/>
      <dgm:spPr/>
      <dgm:t>
        <a:bodyPr/>
        <a:lstStyle/>
        <a:p>
          <a:endParaRPr lang="zh-CN" altLang="en-US"/>
        </a:p>
      </dgm:t>
    </dgm:pt>
    <dgm:pt modelId="{8332CBCC-5F3A-476A-A2FB-D1ADA9F0F98A}" type="pres">
      <dgm:prSet presAssocID="{8A0223DB-9D05-4C5A-90AD-7E2855878575}" presName="connectorText" presStyleLbl="sibTrans2D1" presStyleIdx="11" presStyleCnt="15"/>
      <dgm:spPr/>
      <dgm:t>
        <a:bodyPr/>
        <a:lstStyle/>
        <a:p>
          <a:endParaRPr lang="zh-CN" altLang="en-US"/>
        </a:p>
      </dgm:t>
    </dgm:pt>
    <dgm:pt modelId="{9093A499-90B6-4278-814C-38356A08B0E3}" type="pres">
      <dgm:prSet presAssocID="{BEFD9402-0A16-4B5D-A9B6-8D31FDE66726}" presName="node" presStyleLbl="node1" presStyleIdx="12" presStyleCnt="16" custLinFactX="41797" custLinFactY="-892854" custLinFactNeighborX="100000" custLinFactNeighborY="-900000">
        <dgm:presLayoutVars>
          <dgm:bulletEnabled val="1"/>
        </dgm:presLayoutVars>
      </dgm:prSet>
      <dgm:spPr/>
      <dgm:t>
        <a:bodyPr/>
        <a:lstStyle/>
        <a:p>
          <a:endParaRPr lang="zh-CN" altLang="en-US"/>
        </a:p>
      </dgm:t>
    </dgm:pt>
    <dgm:pt modelId="{A849298D-D29A-482E-A7D7-1B721404436F}" type="pres">
      <dgm:prSet presAssocID="{F43E08FA-66E0-42FF-8A2F-86D437B207E9}" presName="sibTrans" presStyleLbl="sibTrans2D1" presStyleIdx="12" presStyleCnt="15"/>
      <dgm:spPr/>
      <dgm:t>
        <a:bodyPr/>
        <a:lstStyle/>
        <a:p>
          <a:endParaRPr lang="zh-CN" altLang="en-US"/>
        </a:p>
      </dgm:t>
    </dgm:pt>
    <dgm:pt modelId="{F5586641-2369-4AD1-97AB-AC4A1FA941F3}" type="pres">
      <dgm:prSet presAssocID="{F43E08FA-66E0-42FF-8A2F-86D437B207E9}" presName="connectorText" presStyleLbl="sibTrans2D1" presStyleIdx="12" presStyleCnt="15"/>
      <dgm:spPr/>
      <dgm:t>
        <a:bodyPr/>
        <a:lstStyle/>
        <a:p>
          <a:endParaRPr lang="zh-CN" altLang="en-US"/>
        </a:p>
      </dgm:t>
    </dgm:pt>
    <dgm:pt modelId="{44AA3DA9-BEE1-4858-A199-2139EBA861EB}" type="pres">
      <dgm:prSet presAssocID="{D7869DF7-1E27-4608-A7B9-EDAF11CA3389}" presName="node" presStyleLbl="node1" presStyleIdx="13" presStyleCnt="16" custLinFactX="41797" custLinFactY="-1084274" custLinFactNeighborX="100000" custLinFactNeighborY="-1100000">
        <dgm:presLayoutVars>
          <dgm:bulletEnabled val="1"/>
        </dgm:presLayoutVars>
      </dgm:prSet>
      <dgm:spPr/>
      <dgm:t>
        <a:bodyPr/>
        <a:lstStyle/>
        <a:p>
          <a:endParaRPr lang="zh-CN" altLang="en-US"/>
        </a:p>
      </dgm:t>
    </dgm:pt>
    <dgm:pt modelId="{20A8C119-5923-4106-8011-4817234EBB12}" type="pres">
      <dgm:prSet presAssocID="{CCB6B813-8530-442F-9A69-460E45BC9C38}" presName="sibTrans" presStyleLbl="sibTrans2D1" presStyleIdx="13" presStyleCnt="15"/>
      <dgm:spPr/>
      <dgm:t>
        <a:bodyPr/>
        <a:lstStyle/>
        <a:p>
          <a:endParaRPr lang="zh-CN" altLang="en-US"/>
        </a:p>
      </dgm:t>
    </dgm:pt>
    <dgm:pt modelId="{5671E66C-6E57-4377-BE3E-EA1F19624812}" type="pres">
      <dgm:prSet presAssocID="{CCB6B813-8530-442F-9A69-460E45BC9C38}" presName="connectorText" presStyleLbl="sibTrans2D1" presStyleIdx="13" presStyleCnt="15"/>
      <dgm:spPr/>
      <dgm:t>
        <a:bodyPr/>
        <a:lstStyle/>
        <a:p>
          <a:endParaRPr lang="zh-CN" altLang="en-US"/>
        </a:p>
      </dgm:t>
    </dgm:pt>
    <dgm:pt modelId="{5DA15C8B-4E3F-4AF3-A68C-53B3027E28F5}" type="pres">
      <dgm:prSet presAssocID="{DC1DDE67-6FD8-470F-9725-10CA7939A3B3}" presName="node" presStyleLbl="node1" presStyleIdx="14" presStyleCnt="16" custLinFactX="41797" custLinFactY="-1300000" custLinFactNeighborX="100000" custLinFactNeighborY="-1306617">
        <dgm:presLayoutVars>
          <dgm:bulletEnabled val="1"/>
        </dgm:presLayoutVars>
      </dgm:prSet>
      <dgm:spPr/>
      <dgm:t>
        <a:bodyPr/>
        <a:lstStyle/>
        <a:p>
          <a:endParaRPr lang="zh-CN" altLang="en-US"/>
        </a:p>
      </dgm:t>
    </dgm:pt>
    <dgm:pt modelId="{A8F7A1BE-E2C7-4718-B432-E009502D5831}" type="pres">
      <dgm:prSet presAssocID="{5AC07511-2BEC-47B1-B997-4078434050EA}" presName="sibTrans" presStyleLbl="sibTrans2D1" presStyleIdx="14" presStyleCnt="15"/>
      <dgm:spPr/>
      <dgm:t>
        <a:bodyPr/>
        <a:lstStyle/>
        <a:p>
          <a:endParaRPr lang="zh-CN" altLang="en-US"/>
        </a:p>
      </dgm:t>
    </dgm:pt>
    <dgm:pt modelId="{4157D63D-04BF-44E5-B076-5C4473A4E5B8}" type="pres">
      <dgm:prSet presAssocID="{5AC07511-2BEC-47B1-B997-4078434050EA}" presName="connectorText" presStyleLbl="sibTrans2D1" presStyleIdx="14" presStyleCnt="15"/>
      <dgm:spPr/>
      <dgm:t>
        <a:bodyPr/>
        <a:lstStyle/>
        <a:p>
          <a:endParaRPr lang="zh-CN" altLang="en-US"/>
        </a:p>
      </dgm:t>
    </dgm:pt>
    <dgm:pt modelId="{C7874E11-D141-490F-ACB9-757656A0CE6E}" type="pres">
      <dgm:prSet presAssocID="{3D5E870E-7F53-46D3-9CF9-5D95FA95AB31}" presName="node" presStyleLbl="node1" presStyleIdx="15" presStyleCnt="16" custLinFactX="41797" custLinFactY="-1485570" custLinFactNeighborX="100000" custLinFactNeighborY="-1500000">
        <dgm:presLayoutVars>
          <dgm:bulletEnabled val="1"/>
        </dgm:presLayoutVars>
      </dgm:prSet>
      <dgm:spPr/>
      <dgm:t>
        <a:bodyPr/>
        <a:lstStyle/>
        <a:p>
          <a:endParaRPr lang="zh-CN" altLang="en-US"/>
        </a:p>
      </dgm:t>
    </dgm:pt>
  </dgm:ptLst>
  <dgm:cxnLst>
    <dgm:cxn modelId="{23CB9B84-ACC5-4271-8615-3721F97E8F2D}" type="presOf" srcId="{DC1DDE67-6FD8-470F-9725-10CA7939A3B3}" destId="{5DA15C8B-4E3F-4AF3-A68C-53B3027E28F5}" srcOrd="0" destOrd="0" presId="urn:microsoft.com/office/officeart/2005/8/layout/process2"/>
    <dgm:cxn modelId="{521E9F9E-DF67-494E-BEEF-6E9D4BB69B6E}" type="presOf" srcId="{8C1787C7-3494-4A0E-A7D5-88AFFF677E0E}" destId="{CC8BA46D-C084-4A0D-B8F4-83E0CB4F57E9}" srcOrd="0" destOrd="0" presId="urn:microsoft.com/office/officeart/2005/8/layout/process2"/>
    <dgm:cxn modelId="{44114494-C37F-48CE-91FF-71667359FABD}" type="presOf" srcId="{2B7B4E08-9D4B-4976-988E-A17923BABD5A}" destId="{A723E07E-DEBD-42B5-88F5-100B19A85468}" srcOrd="1" destOrd="0" presId="urn:microsoft.com/office/officeart/2005/8/layout/process2"/>
    <dgm:cxn modelId="{CFF40CF5-D6EC-441C-A532-60A489AE598A}" type="presOf" srcId="{659F6B16-29B7-4379-9F9F-0D95BAD25215}" destId="{1BC69416-F09B-4AA3-BB84-573D54AFAD2E}" srcOrd="0" destOrd="0" presId="urn:microsoft.com/office/officeart/2005/8/layout/process2"/>
    <dgm:cxn modelId="{AFFBD5C2-E507-4EC9-98DF-1F001070894E}" type="presOf" srcId="{9AD0BAA8-2E50-475D-B086-A0F0C364CDAB}" destId="{CBDA1E74-668E-491D-B3B4-3F12E094D83D}" srcOrd="0" destOrd="0" presId="urn:microsoft.com/office/officeart/2005/8/layout/process2"/>
    <dgm:cxn modelId="{75CD85B4-903F-4152-A072-6F07961DC865}" type="presOf" srcId="{CCB6B813-8530-442F-9A69-460E45BC9C38}" destId="{5671E66C-6E57-4377-BE3E-EA1F19624812}" srcOrd="1" destOrd="0" presId="urn:microsoft.com/office/officeart/2005/8/layout/process2"/>
    <dgm:cxn modelId="{8A503F30-6F79-4E1F-BD08-38F65FB426C4}" type="presOf" srcId="{03047718-29AF-4217-969D-047581F31FB6}" destId="{EBDC31EC-F301-4CF4-B238-36C82F187FCE}" srcOrd="0" destOrd="0" presId="urn:microsoft.com/office/officeart/2005/8/layout/process2"/>
    <dgm:cxn modelId="{4D0722C6-71E0-45A8-B769-9986CF995E19}" type="presOf" srcId="{04383D0A-F6E4-452C-AF39-41AF3ECDA30A}" destId="{72BAE176-69AB-42F2-AA5F-F001B24B31A9}" srcOrd="1" destOrd="0" presId="urn:microsoft.com/office/officeart/2005/8/layout/process2"/>
    <dgm:cxn modelId="{1D538100-CD00-41F2-A3A9-162A3AEC2A65}" type="presOf" srcId="{6671CD09-280D-496A-9F87-2E9F7576DCD7}" destId="{F81F201D-E181-491F-A569-C1F76998218B}" srcOrd="0" destOrd="0" presId="urn:microsoft.com/office/officeart/2005/8/layout/process2"/>
    <dgm:cxn modelId="{AFFA3396-6275-49A5-95D5-F8B30CCFD46A}" srcId="{68C61848-072B-4CB2-AC4B-081C5A098599}" destId="{659F6B16-29B7-4379-9F9F-0D95BAD25215}" srcOrd="3" destOrd="0" parTransId="{AEE1E30F-4466-4BF1-9BDB-FDF714D36CE5}" sibTransId="{2B7B4E08-9D4B-4976-988E-A17923BABD5A}"/>
    <dgm:cxn modelId="{3BF80BB0-1E15-40F1-B3F7-08D20E826A24}" type="presOf" srcId="{C987E3F3-EF4F-46ED-843C-A67BA9763848}" destId="{653F48E6-3E40-4249-A6F6-BA0E8FD31E83}" srcOrd="1" destOrd="0" presId="urn:microsoft.com/office/officeart/2005/8/layout/process2"/>
    <dgm:cxn modelId="{EE4C92FA-F24E-40C6-9F22-22F1FEADD78E}" type="presOf" srcId="{5C5EC7B5-B713-4443-9A60-0E7748685B45}" destId="{F463D824-F037-43E2-80E3-E5EA00291038}" srcOrd="0" destOrd="0" presId="urn:microsoft.com/office/officeart/2005/8/layout/process2"/>
    <dgm:cxn modelId="{4E97AF05-EA80-43A2-874A-AA2B8AFA54FE}" type="presOf" srcId="{04383D0A-F6E4-452C-AF39-41AF3ECDA30A}" destId="{C84F7E57-5BAF-425F-BCF9-E6AE00559F05}" srcOrd="0" destOrd="0" presId="urn:microsoft.com/office/officeart/2005/8/layout/process2"/>
    <dgm:cxn modelId="{CE8D9785-DCC8-4270-BAA2-44DEFB1539DD}" type="presOf" srcId="{68C61848-072B-4CB2-AC4B-081C5A098599}" destId="{EFFC1019-0C48-4F30-9349-BEF17E4B2B41}" srcOrd="0" destOrd="0" presId="urn:microsoft.com/office/officeart/2005/8/layout/process2"/>
    <dgm:cxn modelId="{F6AE0FD2-C316-4826-92F7-5206126B2FC5}" type="presOf" srcId="{BF8CF823-B04F-4252-8167-30251C88D775}" destId="{ACA4A30D-92FD-472E-B0F0-C37A2A772845}" srcOrd="0" destOrd="0" presId="urn:microsoft.com/office/officeart/2005/8/layout/process2"/>
    <dgm:cxn modelId="{46E30E1C-E1C3-447C-8858-7DA2E656E5B1}" type="presOf" srcId="{CCB6B813-8530-442F-9A69-460E45BC9C38}" destId="{20A8C119-5923-4106-8011-4817234EBB12}" srcOrd="0" destOrd="0" presId="urn:microsoft.com/office/officeart/2005/8/layout/process2"/>
    <dgm:cxn modelId="{45E45CC9-0FEE-41F2-89BF-4A7841056C13}" type="presOf" srcId="{F43E08FA-66E0-42FF-8A2F-86D437B207E9}" destId="{A849298D-D29A-482E-A7D7-1B721404436F}" srcOrd="0" destOrd="0" presId="urn:microsoft.com/office/officeart/2005/8/layout/process2"/>
    <dgm:cxn modelId="{FC5EDCF1-A3CC-4802-8DB0-4B68D88A5DBE}" type="presOf" srcId="{408FB0E9-CD42-4D47-886C-0208318585D1}" destId="{16B10A03-AB0F-4DBE-A52A-59C8D948525C}" srcOrd="0" destOrd="0" presId="urn:microsoft.com/office/officeart/2005/8/layout/process2"/>
    <dgm:cxn modelId="{8124F763-CAF2-4995-AB8E-B1F09D65E432}" type="presOf" srcId="{85AD29CD-A0B4-4D4C-BE0D-8AAF46CE4159}" destId="{064DF3DB-E9DF-4AA4-80C0-41E78D499EEA}" srcOrd="1" destOrd="0" presId="urn:microsoft.com/office/officeart/2005/8/layout/process2"/>
    <dgm:cxn modelId="{4FD08CC8-E82D-4895-B246-625D6E1418E3}" type="presOf" srcId="{64E301E0-73A4-4418-9E06-EC620E8E8CEB}" destId="{B3BA7974-99E8-4BD7-8052-02A7B5BCE2E9}" srcOrd="0" destOrd="0" presId="urn:microsoft.com/office/officeart/2005/8/layout/process2"/>
    <dgm:cxn modelId="{6314F0DD-B7CE-4148-87F2-FD91610F2415}" type="presOf" srcId="{1C46F378-5753-407B-A43A-8F892BB5E91F}" destId="{92673446-445A-4664-A208-8665547FB322}" srcOrd="0" destOrd="0" presId="urn:microsoft.com/office/officeart/2005/8/layout/process2"/>
    <dgm:cxn modelId="{EC0E4334-8D9D-4EF6-8CBA-3ED5E1023FEE}" type="presOf" srcId="{8DC0F095-C250-4461-8D8A-6058D9D872D9}" destId="{F22CF8C7-D367-4225-BCF1-806ED46D4667}" srcOrd="0" destOrd="0" presId="urn:microsoft.com/office/officeart/2005/8/layout/process2"/>
    <dgm:cxn modelId="{67C7C2EB-63E7-4F68-9461-B64E045B8EB5}" type="presOf" srcId="{AEDE3714-2116-4E92-A6D4-3E2AC5B83589}" destId="{F7DEA2AA-D419-48F6-A7BC-6D8B805B3EA5}" srcOrd="0" destOrd="0" presId="urn:microsoft.com/office/officeart/2005/8/layout/process2"/>
    <dgm:cxn modelId="{B3701F37-9C7F-4552-829E-451D8EB39D8A}" type="presOf" srcId="{8A0223DB-9D05-4C5A-90AD-7E2855878575}" destId="{8332CBCC-5F3A-476A-A2FB-D1ADA9F0F98A}" srcOrd="1" destOrd="0" presId="urn:microsoft.com/office/officeart/2005/8/layout/process2"/>
    <dgm:cxn modelId="{3FB1D10F-7CB2-4B4D-A00D-F7758AE5DEA2}" type="presOf" srcId="{710C4706-2DDC-450C-92B4-E14CADC8B115}" destId="{701F1069-A494-424E-A10C-12CA6788E003}" srcOrd="0" destOrd="0" presId="urn:microsoft.com/office/officeart/2005/8/layout/process2"/>
    <dgm:cxn modelId="{37925582-0807-44E4-9CCC-F114E58ABCF5}" type="presOf" srcId="{EC12BE7E-1DB0-48D5-B6F5-48AA25E5031C}" destId="{67DE96E5-42FC-4FFB-90C8-B4B2F21B0E8F}" srcOrd="1" destOrd="0" presId="urn:microsoft.com/office/officeart/2005/8/layout/process2"/>
    <dgm:cxn modelId="{0BD14FD6-D847-4CB7-AF7B-7AAA0F63DA42}" srcId="{68C61848-072B-4CB2-AC4B-081C5A098599}" destId="{BEFD9402-0A16-4B5D-A9B6-8D31FDE66726}" srcOrd="12" destOrd="0" parTransId="{E15869F9-9F39-4C52-8F18-D0406FF5A72B}" sibTransId="{F43E08FA-66E0-42FF-8A2F-86D437B207E9}"/>
    <dgm:cxn modelId="{2CDBBE20-5CA6-4E81-B6E1-6981BB4FC7B1}" srcId="{68C61848-072B-4CB2-AC4B-081C5A098599}" destId="{D7869DF7-1E27-4608-A7B9-EDAF11CA3389}" srcOrd="13" destOrd="0" parTransId="{658D0816-5650-41C6-8FC4-C5C28F272CC8}" sibTransId="{CCB6B813-8530-442F-9A69-460E45BC9C38}"/>
    <dgm:cxn modelId="{828C3F92-0BCE-4283-AC6C-6BF1BD52AC3B}" type="presOf" srcId="{F12FDDE2-8E5A-4D80-A08A-E5EA310578BA}" destId="{3DEC6151-EF01-470D-A0DF-3CAEEBFCD409}" srcOrd="1" destOrd="0" presId="urn:microsoft.com/office/officeart/2005/8/layout/process2"/>
    <dgm:cxn modelId="{ECA8EEE2-2074-49A8-A0B5-B6345CAA132E}" type="presOf" srcId="{2B7B4E08-9D4B-4976-988E-A17923BABD5A}" destId="{39CB7366-33E7-4153-9567-58F0053583AF}" srcOrd="0" destOrd="0" presId="urn:microsoft.com/office/officeart/2005/8/layout/process2"/>
    <dgm:cxn modelId="{B0DA30D4-0060-4D77-B731-EDCF2FFA8BE5}" type="presOf" srcId="{D7869DF7-1E27-4608-A7B9-EDAF11CA3389}" destId="{44AA3DA9-BEE1-4858-A199-2139EBA861EB}" srcOrd="0" destOrd="0" presId="urn:microsoft.com/office/officeart/2005/8/layout/process2"/>
    <dgm:cxn modelId="{CD79E4B4-4116-4535-9DED-F651350BEE20}" srcId="{68C61848-072B-4CB2-AC4B-081C5A098599}" destId="{DC1DDE67-6FD8-470F-9725-10CA7939A3B3}" srcOrd="14" destOrd="0" parTransId="{357CC0AC-0E6F-4E0B-8506-1A9BCE5DD1D6}" sibTransId="{5AC07511-2BEC-47B1-B997-4078434050EA}"/>
    <dgm:cxn modelId="{9942A3DF-FE9C-4FCB-98B4-09ADCD2E896C}" type="presOf" srcId="{5C5EC7B5-B713-4443-9A60-0E7748685B45}" destId="{2F3FA5B4-521C-4E64-B99E-217FAA0C2820}" srcOrd="1" destOrd="0" presId="urn:microsoft.com/office/officeart/2005/8/layout/process2"/>
    <dgm:cxn modelId="{1BF76A8F-11E8-40A3-AA0E-3B4F8ABC92B1}" srcId="{68C61848-072B-4CB2-AC4B-081C5A098599}" destId="{3D5E870E-7F53-46D3-9CF9-5D95FA95AB31}" srcOrd="15" destOrd="0" parTransId="{5ABECFA5-FD32-4CC2-ADCD-404FC32C1D4C}" sibTransId="{9E7A017F-4CE4-495C-8005-BE18E7A230D2}"/>
    <dgm:cxn modelId="{11B73AA5-CFEE-4BC2-BD42-3B0871638AFC}" type="presOf" srcId="{3D5E870E-7F53-46D3-9CF9-5D95FA95AB31}" destId="{C7874E11-D141-490F-ACB9-757656A0CE6E}" srcOrd="0" destOrd="0" presId="urn:microsoft.com/office/officeart/2005/8/layout/process2"/>
    <dgm:cxn modelId="{6A33B4BC-77F3-45DB-A508-7A7C8588B454}" type="presOf" srcId="{BEFD9402-0A16-4B5D-A9B6-8D31FDE66726}" destId="{9093A499-90B6-4278-814C-38356A08B0E3}" srcOrd="0" destOrd="0" presId="urn:microsoft.com/office/officeart/2005/8/layout/process2"/>
    <dgm:cxn modelId="{FDD20E16-7C67-40AE-A53C-19FADD663F91}" type="presOf" srcId="{F7DF5EFC-81E5-4CDC-87CE-B75D3633D182}" destId="{5B03972C-3982-4EDD-B1F2-742DCAFC90E8}" srcOrd="0" destOrd="0" presId="urn:microsoft.com/office/officeart/2005/8/layout/process2"/>
    <dgm:cxn modelId="{A13A9653-3E74-4FCA-A393-92B7CB1DE32D}" type="presOf" srcId="{85AD29CD-A0B4-4D4C-BE0D-8AAF46CE4159}" destId="{2FA1D19B-3801-4B0E-9241-F0F7CB24E685}" srcOrd="0" destOrd="0" presId="urn:microsoft.com/office/officeart/2005/8/layout/process2"/>
    <dgm:cxn modelId="{1C862186-90C9-4710-BED4-03993457E373}" type="presOf" srcId="{EC12BE7E-1DB0-48D5-B6F5-48AA25E5031C}" destId="{FFC947AD-8EC9-4DC0-B9D5-EDF84F6569F5}" srcOrd="0" destOrd="0" presId="urn:microsoft.com/office/officeart/2005/8/layout/process2"/>
    <dgm:cxn modelId="{813B17D1-DE46-4CD9-A2C1-8C2CB2C1D960}" type="presOf" srcId="{6A8CCD9B-1A04-4F47-88B2-840ADC96A60B}" destId="{D60D1E33-3F16-415E-9643-0A2D63C2B4EA}" srcOrd="1" destOrd="0" presId="urn:microsoft.com/office/officeart/2005/8/layout/process2"/>
    <dgm:cxn modelId="{DAE0CBBF-35E0-4128-8940-41B897974750}" type="presOf" srcId="{C987E3F3-EF4F-46ED-843C-A67BA9763848}" destId="{555A10CD-A68C-469F-AAEA-2097D6DF155F}" srcOrd="0" destOrd="0" presId="urn:microsoft.com/office/officeart/2005/8/layout/process2"/>
    <dgm:cxn modelId="{CE7E0DD4-AC46-4EED-9429-9FC665C012E7}" type="presOf" srcId="{5AC07511-2BEC-47B1-B997-4078434050EA}" destId="{4157D63D-04BF-44E5-B076-5C4473A4E5B8}" srcOrd="1" destOrd="0" presId="urn:microsoft.com/office/officeart/2005/8/layout/process2"/>
    <dgm:cxn modelId="{75262F6D-06B8-4A8E-A85B-4702D98D551D}" srcId="{68C61848-072B-4CB2-AC4B-081C5A098599}" destId="{8DC0F095-C250-4461-8D8A-6058D9D872D9}" srcOrd="9" destOrd="0" parTransId="{4D0693ED-630D-4A91-AE99-19C06A10FEC5}" sibTransId="{6671CD09-280D-496A-9F87-2E9F7576DCD7}"/>
    <dgm:cxn modelId="{ABDE8FDB-BB22-4A8F-A2C0-1859C200B810}" type="presOf" srcId="{F12FDDE2-8E5A-4D80-A08A-E5EA310578BA}" destId="{4835F751-7838-4800-B43C-A53D5A9A168C}" srcOrd="0" destOrd="0" presId="urn:microsoft.com/office/officeart/2005/8/layout/process2"/>
    <dgm:cxn modelId="{344B8EF3-90EE-4F83-BE89-B4E25523AEB4}" type="presOf" srcId="{5AC07511-2BEC-47B1-B997-4078434050EA}" destId="{A8F7A1BE-E2C7-4718-B432-E009502D5831}" srcOrd="0" destOrd="0" presId="urn:microsoft.com/office/officeart/2005/8/layout/process2"/>
    <dgm:cxn modelId="{82234BBD-90F0-444C-A66F-11574795DDE5}" srcId="{68C61848-072B-4CB2-AC4B-081C5A098599}" destId="{790B1ED8-B9D2-482C-A8BD-2A2871ED703D}" srcOrd="8" destOrd="0" parTransId="{FBB8F393-DB37-4E5D-9344-60BB9C6B8E76}" sibTransId="{F12FDDE2-8E5A-4D80-A08A-E5EA310578BA}"/>
    <dgm:cxn modelId="{1D65B809-F0CE-49C0-96A8-0A0F91AD8143}" srcId="{68C61848-072B-4CB2-AC4B-081C5A098599}" destId="{604FC3EA-04FB-45A1-B2CE-088A62971C72}" srcOrd="10" destOrd="0" parTransId="{1A051E4D-734F-4D5E-BFA3-F5D0CD05D8B0}" sibTransId="{EC12BE7E-1DB0-48D5-B6F5-48AA25E5031C}"/>
    <dgm:cxn modelId="{82BB9D26-F95F-4B84-86C7-18E70E9A9D1C}" type="presOf" srcId="{710C4706-2DDC-450C-92B4-E14CADC8B115}" destId="{1834C9D5-2DBA-4E2D-9699-425D9CD2F596}" srcOrd="1" destOrd="0" presId="urn:microsoft.com/office/officeart/2005/8/layout/process2"/>
    <dgm:cxn modelId="{FF46125D-BB38-4088-96DE-5684B21CEF40}" type="presOf" srcId="{8A0223DB-9D05-4C5A-90AD-7E2855878575}" destId="{DB3D6663-24A0-4163-84F8-23AC0740F016}" srcOrd="0" destOrd="0" presId="urn:microsoft.com/office/officeart/2005/8/layout/process2"/>
    <dgm:cxn modelId="{38C0DCC8-4179-4B95-98A4-9541F7660B52}" type="presOf" srcId="{790B1ED8-B9D2-482C-A8BD-2A2871ED703D}" destId="{516937E3-ED90-40EE-870C-EEE0FF23BF66}" srcOrd="0" destOrd="0" presId="urn:microsoft.com/office/officeart/2005/8/layout/process2"/>
    <dgm:cxn modelId="{52390A94-E43C-4601-B8C6-E337E5D229C4}" type="presOf" srcId="{F7DF5EFC-81E5-4CDC-87CE-B75D3633D182}" destId="{FA2D1C4D-C84C-4001-85C4-AED9943F9FE4}" srcOrd="1" destOrd="0" presId="urn:microsoft.com/office/officeart/2005/8/layout/process2"/>
    <dgm:cxn modelId="{9E2EDFC9-03B1-4C12-BB20-1576FC454E8E}" srcId="{68C61848-072B-4CB2-AC4B-081C5A098599}" destId="{BF8CF823-B04F-4252-8167-30251C88D775}" srcOrd="7" destOrd="0" parTransId="{CF0DBB73-8D7D-4E8E-8B39-C03B2E8F7727}" sibTransId="{710C4706-2DDC-450C-92B4-E14CADC8B115}"/>
    <dgm:cxn modelId="{DE03EBEB-DE67-4089-9A31-1112DA8F3A90}" srcId="{68C61848-072B-4CB2-AC4B-081C5A098599}" destId="{9AD0BAA8-2E50-475D-B086-A0F0C364CDAB}" srcOrd="2" destOrd="0" parTransId="{B78DD4F6-90AF-4883-B39A-7102D2C829B2}" sibTransId="{F7DF5EFC-81E5-4CDC-87CE-B75D3633D182}"/>
    <dgm:cxn modelId="{AA9C044B-262B-4E52-9107-1A0787A7612B}" srcId="{68C61848-072B-4CB2-AC4B-081C5A098599}" destId="{64E301E0-73A4-4418-9E06-EC620E8E8CEB}" srcOrd="4" destOrd="0" parTransId="{25533F37-1494-425D-A51B-9BAFC798BBEB}" sibTransId="{5C5EC7B5-B713-4443-9A60-0E7748685B45}"/>
    <dgm:cxn modelId="{9E54CE69-930C-493D-A605-8E28BB465FE9}" srcId="{68C61848-072B-4CB2-AC4B-081C5A098599}" destId="{AEDE3714-2116-4E92-A6D4-3E2AC5B83589}" srcOrd="0" destOrd="0" parTransId="{7C33B982-305E-4557-ACC9-876BE6EBF929}" sibTransId="{C987E3F3-EF4F-46ED-843C-A67BA9763848}"/>
    <dgm:cxn modelId="{963928FB-9671-45E1-9359-976B5DFC321E}" srcId="{68C61848-072B-4CB2-AC4B-081C5A098599}" destId="{408FB0E9-CD42-4D47-886C-0208318585D1}" srcOrd="6" destOrd="0" parTransId="{6523A921-D709-43F7-8F10-71D5E21F5B7A}" sibTransId="{85AD29CD-A0B4-4D4C-BE0D-8AAF46CE4159}"/>
    <dgm:cxn modelId="{FEB55AFC-93FD-4C2A-8257-6EE33DB0D45A}" srcId="{68C61848-072B-4CB2-AC4B-081C5A098599}" destId="{8C1787C7-3494-4A0E-A7D5-88AFFF677E0E}" srcOrd="11" destOrd="0" parTransId="{921BC8A4-73E1-4CD6-ADCC-120816B84B75}" sibTransId="{8A0223DB-9D05-4C5A-90AD-7E2855878575}"/>
    <dgm:cxn modelId="{3BAEE3FF-6424-43DA-89B4-F67829651924}" type="presOf" srcId="{6671CD09-280D-496A-9F87-2E9F7576DCD7}" destId="{062AD66A-12E7-4B80-A68F-4D16F8A826F4}" srcOrd="1" destOrd="0" presId="urn:microsoft.com/office/officeart/2005/8/layout/process2"/>
    <dgm:cxn modelId="{50C7D7E4-F82A-4174-BB21-B8AD9AA2E6E2}" srcId="{68C61848-072B-4CB2-AC4B-081C5A098599}" destId="{1C46F378-5753-407B-A43A-8F892BB5E91F}" srcOrd="1" destOrd="0" parTransId="{4E606B28-2C8B-479F-8516-EE2769141E4A}" sibTransId="{04383D0A-F6E4-452C-AF39-41AF3ECDA30A}"/>
    <dgm:cxn modelId="{C813202C-5D54-4496-A160-8DD60608FE9C}" type="presOf" srcId="{604FC3EA-04FB-45A1-B2CE-088A62971C72}" destId="{C6C18C7B-4D0E-4733-B565-B64B7A56E00F}" srcOrd="0" destOrd="0" presId="urn:microsoft.com/office/officeart/2005/8/layout/process2"/>
    <dgm:cxn modelId="{534F2BED-B4A3-4221-A4BB-436A199A009E}" type="presOf" srcId="{F43E08FA-66E0-42FF-8A2F-86D437B207E9}" destId="{F5586641-2369-4AD1-97AB-AC4A1FA941F3}" srcOrd="1" destOrd="0" presId="urn:microsoft.com/office/officeart/2005/8/layout/process2"/>
    <dgm:cxn modelId="{2D5A7031-428C-482D-BBA7-97309C2AAAB5}" type="presOf" srcId="{6A8CCD9B-1A04-4F47-88B2-840ADC96A60B}" destId="{694C2D6B-B6EB-4436-B020-3D20A97686D3}" srcOrd="0" destOrd="0" presId="urn:microsoft.com/office/officeart/2005/8/layout/process2"/>
    <dgm:cxn modelId="{C5C07059-8044-4594-9D5E-843D798C30FD}" srcId="{68C61848-072B-4CB2-AC4B-081C5A098599}" destId="{03047718-29AF-4217-969D-047581F31FB6}" srcOrd="5" destOrd="0" parTransId="{6985A7D5-0274-467B-BD46-E8759068A9C6}" sibTransId="{6A8CCD9B-1A04-4F47-88B2-840ADC96A60B}"/>
    <dgm:cxn modelId="{65C7511E-7D3F-4B6A-B0A4-B1D6F9788D19}" type="presParOf" srcId="{EFFC1019-0C48-4F30-9349-BEF17E4B2B41}" destId="{F7DEA2AA-D419-48F6-A7BC-6D8B805B3EA5}" srcOrd="0" destOrd="0" presId="urn:microsoft.com/office/officeart/2005/8/layout/process2"/>
    <dgm:cxn modelId="{C1903A59-5E97-4404-9E0A-89CCDFF68512}" type="presParOf" srcId="{EFFC1019-0C48-4F30-9349-BEF17E4B2B41}" destId="{555A10CD-A68C-469F-AAEA-2097D6DF155F}" srcOrd="1" destOrd="0" presId="urn:microsoft.com/office/officeart/2005/8/layout/process2"/>
    <dgm:cxn modelId="{EF97358E-4D86-4BF3-9BE8-F3901CEB6D4B}" type="presParOf" srcId="{555A10CD-A68C-469F-AAEA-2097D6DF155F}" destId="{653F48E6-3E40-4249-A6F6-BA0E8FD31E83}" srcOrd="0" destOrd="0" presId="urn:microsoft.com/office/officeart/2005/8/layout/process2"/>
    <dgm:cxn modelId="{E462C792-5226-4CF9-B8E9-768EEA9612E0}" type="presParOf" srcId="{EFFC1019-0C48-4F30-9349-BEF17E4B2B41}" destId="{92673446-445A-4664-A208-8665547FB322}" srcOrd="2" destOrd="0" presId="urn:microsoft.com/office/officeart/2005/8/layout/process2"/>
    <dgm:cxn modelId="{C6C747A0-9EC7-482B-9F82-F7A6ADF3412D}" type="presParOf" srcId="{EFFC1019-0C48-4F30-9349-BEF17E4B2B41}" destId="{C84F7E57-5BAF-425F-BCF9-E6AE00559F05}" srcOrd="3" destOrd="0" presId="urn:microsoft.com/office/officeart/2005/8/layout/process2"/>
    <dgm:cxn modelId="{E5D7780E-AA8E-4082-B105-E430EB876EBB}" type="presParOf" srcId="{C84F7E57-5BAF-425F-BCF9-E6AE00559F05}" destId="{72BAE176-69AB-42F2-AA5F-F001B24B31A9}" srcOrd="0" destOrd="0" presId="urn:microsoft.com/office/officeart/2005/8/layout/process2"/>
    <dgm:cxn modelId="{0E4F612C-54B1-41B3-879D-8E36FD388A34}" type="presParOf" srcId="{EFFC1019-0C48-4F30-9349-BEF17E4B2B41}" destId="{CBDA1E74-668E-491D-B3B4-3F12E094D83D}" srcOrd="4" destOrd="0" presId="urn:microsoft.com/office/officeart/2005/8/layout/process2"/>
    <dgm:cxn modelId="{FFECDA8E-B7AD-422B-92BF-9C05B56F05D5}" type="presParOf" srcId="{EFFC1019-0C48-4F30-9349-BEF17E4B2B41}" destId="{5B03972C-3982-4EDD-B1F2-742DCAFC90E8}" srcOrd="5" destOrd="0" presId="urn:microsoft.com/office/officeart/2005/8/layout/process2"/>
    <dgm:cxn modelId="{795B5135-58BF-4348-9F1F-52ED9FA48039}" type="presParOf" srcId="{5B03972C-3982-4EDD-B1F2-742DCAFC90E8}" destId="{FA2D1C4D-C84C-4001-85C4-AED9943F9FE4}" srcOrd="0" destOrd="0" presId="urn:microsoft.com/office/officeart/2005/8/layout/process2"/>
    <dgm:cxn modelId="{121D82FB-B490-41FD-8F81-36EBF3C3484D}" type="presParOf" srcId="{EFFC1019-0C48-4F30-9349-BEF17E4B2B41}" destId="{1BC69416-F09B-4AA3-BB84-573D54AFAD2E}" srcOrd="6" destOrd="0" presId="urn:microsoft.com/office/officeart/2005/8/layout/process2"/>
    <dgm:cxn modelId="{7EEE8A6D-E444-45AC-8B38-990B5CF69C58}" type="presParOf" srcId="{EFFC1019-0C48-4F30-9349-BEF17E4B2B41}" destId="{39CB7366-33E7-4153-9567-58F0053583AF}" srcOrd="7" destOrd="0" presId="urn:microsoft.com/office/officeart/2005/8/layout/process2"/>
    <dgm:cxn modelId="{74CFE4C5-F361-4C4D-A877-3C89748D8D6D}" type="presParOf" srcId="{39CB7366-33E7-4153-9567-58F0053583AF}" destId="{A723E07E-DEBD-42B5-88F5-100B19A85468}" srcOrd="0" destOrd="0" presId="urn:microsoft.com/office/officeart/2005/8/layout/process2"/>
    <dgm:cxn modelId="{861179DB-88ED-47E4-9034-9A48319730E3}" type="presParOf" srcId="{EFFC1019-0C48-4F30-9349-BEF17E4B2B41}" destId="{B3BA7974-99E8-4BD7-8052-02A7B5BCE2E9}" srcOrd="8" destOrd="0" presId="urn:microsoft.com/office/officeart/2005/8/layout/process2"/>
    <dgm:cxn modelId="{7F8F2DFF-A85F-4697-BF74-90FF849C3E86}" type="presParOf" srcId="{EFFC1019-0C48-4F30-9349-BEF17E4B2B41}" destId="{F463D824-F037-43E2-80E3-E5EA00291038}" srcOrd="9" destOrd="0" presId="urn:microsoft.com/office/officeart/2005/8/layout/process2"/>
    <dgm:cxn modelId="{1600BD07-5991-4A11-8DF1-7A5410A1D88E}" type="presParOf" srcId="{F463D824-F037-43E2-80E3-E5EA00291038}" destId="{2F3FA5B4-521C-4E64-B99E-217FAA0C2820}" srcOrd="0" destOrd="0" presId="urn:microsoft.com/office/officeart/2005/8/layout/process2"/>
    <dgm:cxn modelId="{E2C25558-84DC-4396-91CC-06D44C16F50C}" type="presParOf" srcId="{EFFC1019-0C48-4F30-9349-BEF17E4B2B41}" destId="{EBDC31EC-F301-4CF4-B238-36C82F187FCE}" srcOrd="10" destOrd="0" presId="urn:microsoft.com/office/officeart/2005/8/layout/process2"/>
    <dgm:cxn modelId="{696A60A3-154B-4FB8-B39A-8EDD41A288CE}" type="presParOf" srcId="{EFFC1019-0C48-4F30-9349-BEF17E4B2B41}" destId="{694C2D6B-B6EB-4436-B020-3D20A97686D3}" srcOrd="11" destOrd="0" presId="urn:microsoft.com/office/officeart/2005/8/layout/process2"/>
    <dgm:cxn modelId="{587694A6-882F-4CE9-99B6-C5909895D41F}" type="presParOf" srcId="{694C2D6B-B6EB-4436-B020-3D20A97686D3}" destId="{D60D1E33-3F16-415E-9643-0A2D63C2B4EA}" srcOrd="0" destOrd="0" presId="urn:microsoft.com/office/officeart/2005/8/layout/process2"/>
    <dgm:cxn modelId="{039F732D-3E38-4248-BBF5-B5E5E9F4138B}" type="presParOf" srcId="{EFFC1019-0C48-4F30-9349-BEF17E4B2B41}" destId="{16B10A03-AB0F-4DBE-A52A-59C8D948525C}" srcOrd="12" destOrd="0" presId="urn:microsoft.com/office/officeart/2005/8/layout/process2"/>
    <dgm:cxn modelId="{818C90D2-91B4-40B1-BE62-FA35D9E022D9}" type="presParOf" srcId="{EFFC1019-0C48-4F30-9349-BEF17E4B2B41}" destId="{2FA1D19B-3801-4B0E-9241-F0F7CB24E685}" srcOrd="13" destOrd="0" presId="urn:microsoft.com/office/officeart/2005/8/layout/process2"/>
    <dgm:cxn modelId="{3A826807-3596-4965-AAB2-93A27D0A374A}" type="presParOf" srcId="{2FA1D19B-3801-4B0E-9241-F0F7CB24E685}" destId="{064DF3DB-E9DF-4AA4-80C0-41E78D499EEA}" srcOrd="0" destOrd="0" presId="urn:microsoft.com/office/officeart/2005/8/layout/process2"/>
    <dgm:cxn modelId="{84B62768-2D33-49A7-9791-E1903F835A53}" type="presParOf" srcId="{EFFC1019-0C48-4F30-9349-BEF17E4B2B41}" destId="{ACA4A30D-92FD-472E-B0F0-C37A2A772845}" srcOrd="14" destOrd="0" presId="urn:microsoft.com/office/officeart/2005/8/layout/process2"/>
    <dgm:cxn modelId="{5843FF42-F5AF-4421-AB97-5ABFB5EB817F}" type="presParOf" srcId="{EFFC1019-0C48-4F30-9349-BEF17E4B2B41}" destId="{701F1069-A494-424E-A10C-12CA6788E003}" srcOrd="15" destOrd="0" presId="urn:microsoft.com/office/officeart/2005/8/layout/process2"/>
    <dgm:cxn modelId="{51ACE72A-5179-4874-A512-E466B805827A}" type="presParOf" srcId="{701F1069-A494-424E-A10C-12CA6788E003}" destId="{1834C9D5-2DBA-4E2D-9699-425D9CD2F596}" srcOrd="0" destOrd="0" presId="urn:microsoft.com/office/officeart/2005/8/layout/process2"/>
    <dgm:cxn modelId="{DF1D06DF-714F-443E-BBE0-5CEC65B143F8}" type="presParOf" srcId="{EFFC1019-0C48-4F30-9349-BEF17E4B2B41}" destId="{516937E3-ED90-40EE-870C-EEE0FF23BF66}" srcOrd="16" destOrd="0" presId="urn:microsoft.com/office/officeart/2005/8/layout/process2"/>
    <dgm:cxn modelId="{31D716CF-49B4-4DDC-881A-270CFF419072}" type="presParOf" srcId="{EFFC1019-0C48-4F30-9349-BEF17E4B2B41}" destId="{4835F751-7838-4800-B43C-A53D5A9A168C}" srcOrd="17" destOrd="0" presId="urn:microsoft.com/office/officeart/2005/8/layout/process2"/>
    <dgm:cxn modelId="{609921B4-70B1-4071-B352-B0B2A1D2F719}" type="presParOf" srcId="{4835F751-7838-4800-B43C-A53D5A9A168C}" destId="{3DEC6151-EF01-470D-A0DF-3CAEEBFCD409}" srcOrd="0" destOrd="0" presId="urn:microsoft.com/office/officeart/2005/8/layout/process2"/>
    <dgm:cxn modelId="{7DE27F65-6A51-4978-B995-D6FDFF4A2032}" type="presParOf" srcId="{EFFC1019-0C48-4F30-9349-BEF17E4B2B41}" destId="{F22CF8C7-D367-4225-BCF1-806ED46D4667}" srcOrd="18" destOrd="0" presId="urn:microsoft.com/office/officeart/2005/8/layout/process2"/>
    <dgm:cxn modelId="{C114FD9A-74FE-4762-960F-B09424B2ECB1}" type="presParOf" srcId="{EFFC1019-0C48-4F30-9349-BEF17E4B2B41}" destId="{F81F201D-E181-491F-A569-C1F76998218B}" srcOrd="19" destOrd="0" presId="urn:microsoft.com/office/officeart/2005/8/layout/process2"/>
    <dgm:cxn modelId="{1BC16054-53C5-40CA-9165-6737C842DE70}" type="presParOf" srcId="{F81F201D-E181-491F-A569-C1F76998218B}" destId="{062AD66A-12E7-4B80-A68F-4D16F8A826F4}" srcOrd="0" destOrd="0" presId="urn:microsoft.com/office/officeart/2005/8/layout/process2"/>
    <dgm:cxn modelId="{7E3D7FB9-40AE-4E62-ACE1-7F34E923CEE6}" type="presParOf" srcId="{EFFC1019-0C48-4F30-9349-BEF17E4B2B41}" destId="{C6C18C7B-4D0E-4733-B565-B64B7A56E00F}" srcOrd="20" destOrd="0" presId="urn:microsoft.com/office/officeart/2005/8/layout/process2"/>
    <dgm:cxn modelId="{98DACDE6-61E1-4BBD-A6AD-DCFF159FBD46}" type="presParOf" srcId="{EFFC1019-0C48-4F30-9349-BEF17E4B2B41}" destId="{FFC947AD-8EC9-4DC0-B9D5-EDF84F6569F5}" srcOrd="21" destOrd="0" presId="urn:microsoft.com/office/officeart/2005/8/layout/process2"/>
    <dgm:cxn modelId="{8F6D6B00-21F1-4F56-A9F2-D102ECE041D7}" type="presParOf" srcId="{FFC947AD-8EC9-4DC0-B9D5-EDF84F6569F5}" destId="{67DE96E5-42FC-4FFB-90C8-B4B2F21B0E8F}" srcOrd="0" destOrd="0" presId="urn:microsoft.com/office/officeart/2005/8/layout/process2"/>
    <dgm:cxn modelId="{C63EBB72-CA21-4CBD-B648-9D428469B03D}" type="presParOf" srcId="{EFFC1019-0C48-4F30-9349-BEF17E4B2B41}" destId="{CC8BA46D-C084-4A0D-B8F4-83E0CB4F57E9}" srcOrd="22" destOrd="0" presId="urn:microsoft.com/office/officeart/2005/8/layout/process2"/>
    <dgm:cxn modelId="{55636A26-B6D3-43AE-970C-4CF5C3976852}" type="presParOf" srcId="{EFFC1019-0C48-4F30-9349-BEF17E4B2B41}" destId="{DB3D6663-24A0-4163-84F8-23AC0740F016}" srcOrd="23" destOrd="0" presId="urn:microsoft.com/office/officeart/2005/8/layout/process2"/>
    <dgm:cxn modelId="{DD9C92F7-A87D-46E3-B01A-C7EB1CE12F28}" type="presParOf" srcId="{DB3D6663-24A0-4163-84F8-23AC0740F016}" destId="{8332CBCC-5F3A-476A-A2FB-D1ADA9F0F98A}" srcOrd="0" destOrd="0" presId="urn:microsoft.com/office/officeart/2005/8/layout/process2"/>
    <dgm:cxn modelId="{5F2B2936-8181-49F0-B8DF-AA61933685F4}" type="presParOf" srcId="{EFFC1019-0C48-4F30-9349-BEF17E4B2B41}" destId="{9093A499-90B6-4278-814C-38356A08B0E3}" srcOrd="24" destOrd="0" presId="urn:microsoft.com/office/officeart/2005/8/layout/process2"/>
    <dgm:cxn modelId="{36BE53AE-7B53-4BE3-B520-42D31551B710}" type="presParOf" srcId="{EFFC1019-0C48-4F30-9349-BEF17E4B2B41}" destId="{A849298D-D29A-482E-A7D7-1B721404436F}" srcOrd="25" destOrd="0" presId="urn:microsoft.com/office/officeart/2005/8/layout/process2"/>
    <dgm:cxn modelId="{B5FC128E-2532-40E1-932F-34A7D470034C}" type="presParOf" srcId="{A849298D-D29A-482E-A7D7-1B721404436F}" destId="{F5586641-2369-4AD1-97AB-AC4A1FA941F3}" srcOrd="0" destOrd="0" presId="urn:microsoft.com/office/officeart/2005/8/layout/process2"/>
    <dgm:cxn modelId="{D5CB4BA3-67D6-4AC9-8EDD-C6556023CEDB}" type="presParOf" srcId="{EFFC1019-0C48-4F30-9349-BEF17E4B2B41}" destId="{44AA3DA9-BEE1-4858-A199-2139EBA861EB}" srcOrd="26" destOrd="0" presId="urn:microsoft.com/office/officeart/2005/8/layout/process2"/>
    <dgm:cxn modelId="{6F82F4ED-FDA1-4C19-86CF-33E6179F6D4F}" type="presParOf" srcId="{EFFC1019-0C48-4F30-9349-BEF17E4B2B41}" destId="{20A8C119-5923-4106-8011-4817234EBB12}" srcOrd="27" destOrd="0" presId="urn:microsoft.com/office/officeart/2005/8/layout/process2"/>
    <dgm:cxn modelId="{C9602133-79DB-41B3-BFCF-E0AC6BB7C5DC}" type="presParOf" srcId="{20A8C119-5923-4106-8011-4817234EBB12}" destId="{5671E66C-6E57-4377-BE3E-EA1F19624812}" srcOrd="0" destOrd="0" presId="urn:microsoft.com/office/officeart/2005/8/layout/process2"/>
    <dgm:cxn modelId="{2494C1C1-946E-43D1-A8E4-1EBEE0FAD46F}" type="presParOf" srcId="{EFFC1019-0C48-4F30-9349-BEF17E4B2B41}" destId="{5DA15C8B-4E3F-4AF3-A68C-53B3027E28F5}" srcOrd="28" destOrd="0" presId="urn:microsoft.com/office/officeart/2005/8/layout/process2"/>
    <dgm:cxn modelId="{3DD9D847-9E36-4D4C-A3AA-4D1A421AF822}" type="presParOf" srcId="{EFFC1019-0C48-4F30-9349-BEF17E4B2B41}" destId="{A8F7A1BE-E2C7-4718-B432-E009502D5831}" srcOrd="29" destOrd="0" presId="urn:microsoft.com/office/officeart/2005/8/layout/process2"/>
    <dgm:cxn modelId="{EF05B321-08D0-47F4-95C6-FDABB195D45F}" type="presParOf" srcId="{A8F7A1BE-E2C7-4718-B432-E009502D5831}" destId="{4157D63D-04BF-44E5-B076-5C4473A4E5B8}" srcOrd="0" destOrd="0" presId="urn:microsoft.com/office/officeart/2005/8/layout/process2"/>
    <dgm:cxn modelId="{E481F4A4-7DF5-4229-B3F2-8E11B90E36DC}" type="presParOf" srcId="{EFFC1019-0C48-4F30-9349-BEF17E4B2B41}" destId="{C7874E11-D141-490F-ACB9-757656A0CE6E}" srcOrd="3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E375DE-1E9F-4ED3-B3C0-C8A6284313E9}" type="doc">
      <dgm:prSet loTypeId="urn:microsoft.com/office/officeart/2005/8/layout/process1" loCatId="process" qsTypeId="urn:microsoft.com/office/officeart/2005/8/quickstyle/simple1" qsCatId="simple" csTypeId="urn:microsoft.com/office/officeart/2005/8/colors/accent1_2" csCatId="accent1" phldr="0"/>
      <dgm:spPr/>
    </dgm:pt>
    <dgm:pt modelId="{E5A7ECA5-677D-45B7-9027-7F6D87CD3E3D}" type="pres">
      <dgm:prSet presAssocID="{E0E375DE-1E9F-4ED3-B3C0-C8A6284313E9}" presName="Name0" presStyleCnt="0">
        <dgm:presLayoutVars>
          <dgm:dir/>
          <dgm:resizeHandles val="exact"/>
        </dgm:presLayoutVars>
      </dgm:prSet>
      <dgm:spPr/>
    </dgm:pt>
  </dgm:ptLst>
  <dgm:cxnLst>
    <dgm:cxn modelId="{EFFEB71D-988F-49AB-98E2-4B3CCCB9AC0D}" type="presOf" srcId="{E0E375DE-1E9F-4ED3-B3C0-C8A6284313E9}" destId="{E5A7ECA5-677D-45B7-9027-7F6D87CD3E3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C61848-072B-4CB2-AC4B-081C5A098599}" type="doc">
      <dgm:prSet loTypeId="urn:microsoft.com/office/officeart/2005/8/layout/process2" loCatId="process" qsTypeId="urn:microsoft.com/office/officeart/2005/8/quickstyle/simple1" qsCatId="simple" csTypeId="urn:microsoft.com/office/officeart/2005/8/colors/accent1_1" csCatId="accent1" phldr="1"/>
      <dgm:spPr/>
    </dgm:pt>
    <mc:AlternateContent xmlns:mc="http://schemas.openxmlformats.org/markup-compatibility/2006" xmlns:a14="http://schemas.microsoft.com/office/drawing/2010/main">
      <mc:Choice Requires="a14">
        <dgm:pt modelId="{AEDE3714-2116-4E92-A6D4-3E2AC5B83589}">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zh-CN" altLang="en-US" dirty="0"/>
            </a:p>
          </dgm:t>
        </dgm:pt>
      </mc:Choice>
      <mc:Fallback xmlns="">
        <dgm:pt modelId="{AEDE3714-2116-4E92-A6D4-3E2AC5B83589}">
          <dgm:prSet phldrT="[文本]"/>
          <dgm:spPr/>
          <dgm:t>
            <a:bodyPr/>
            <a:lstStyle/>
            <a:p>
              <a:r>
                <a:rPr lang="en-US" altLang="zh-CN" b="0" i="0" smtClean="0">
                  <a:latin typeface="Cambria Math" panose="02040503050406030204" pitchFamily="18" charset="0"/>
                </a:rPr>
                <a:t>𝑥+(𝑥+𝑥)</a:t>
              </a:r>
              <a:endParaRPr lang="zh-CN" altLang="en-US" dirty="0"/>
            </a:p>
          </dgm:t>
        </dgm:pt>
      </mc:Fallback>
    </mc:AlternateContent>
    <dgm:pt modelId="{7C33B982-305E-4557-ACC9-876BE6EBF929}" type="parTrans" cxnId="{9E54CE69-930C-493D-A605-8E28BB465FE9}">
      <dgm:prSet/>
      <dgm:spPr/>
      <dgm:t>
        <a:bodyPr/>
        <a:lstStyle/>
        <a:p>
          <a:endParaRPr lang="zh-CN" altLang="en-US"/>
        </a:p>
      </dgm:t>
    </dgm:pt>
    <dgm:pt modelId="{C987E3F3-EF4F-46ED-843C-A67BA9763848}" type="sibTrans" cxnId="{9E54CE69-930C-493D-A605-8E28BB465FE9}">
      <dgm:prSet/>
      <dgm:spPr/>
      <dgm:t>
        <a:bodyPr/>
        <a:lstStyle/>
        <a:p>
          <a:endParaRPr lang="zh-CN" altLang="en-US"/>
        </a:p>
      </dgm:t>
    </dgm:pt>
    <mc:AlternateContent xmlns:mc="http://schemas.openxmlformats.org/markup-compatibility/2006" xmlns:a14="http://schemas.microsoft.com/office/drawing/2010/main">
      <mc:Choice Requires="a14">
        <dgm:pt modelId="{659F6B16-29B7-4379-9F9F-0D95BAD25215}">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659F6B16-29B7-4379-9F9F-0D95BAD25215}">
          <dgm:prSet phldrT="[文本]"/>
          <dgm:spPr/>
          <dgm:t>
            <a:bodyPr/>
            <a:lstStyle/>
            <a:p>
              <a:r>
                <a:rPr lang="en-US" altLang="zh-CN" b="0" i="0" smtClean="0">
                  <a:latin typeface="Cambria Math" panose="02040503050406030204" pitchFamily="18" charset="0"/>
                </a:rPr>
                <a:t>𝑆+(𝑥+𝑥)</a:t>
              </a:r>
              <a:endParaRPr lang="en-US" altLang="zh-CN" b="0" dirty="0" smtClean="0"/>
            </a:p>
          </dgm:t>
        </dgm:pt>
      </mc:Fallback>
    </mc:AlternateContent>
    <dgm:pt modelId="{AEE1E30F-4466-4BF1-9BDB-FDF714D36CE5}" type="parTrans" cxnId="{AFFA3396-6275-49A5-95D5-F8B30CCFD46A}">
      <dgm:prSet/>
      <dgm:spPr/>
      <dgm:t>
        <a:bodyPr/>
        <a:lstStyle/>
        <a:p>
          <a:endParaRPr lang="zh-CN" altLang="en-US"/>
        </a:p>
      </dgm:t>
    </dgm:pt>
    <dgm:pt modelId="{2B7B4E08-9D4B-4976-988E-A17923BABD5A}" type="sibTrans" cxnId="{AFFA3396-6275-49A5-95D5-F8B30CCFD46A}">
      <dgm:prSet/>
      <dgm:spPr/>
      <dgm:t>
        <a:bodyPr/>
        <a:lstStyle/>
        <a:p>
          <a:endParaRPr lang="zh-CN" altLang="en-US"/>
        </a:p>
      </dgm:t>
    </dgm:pt>
    <mc:AlternateContent xmlns:mc="http://schemas.openxmlformats.org/markup-compatibility/2006" xmlns:a14="http://schemas.microsoft.com/office/drawing/2010/main">
      <mc:Choice Requires="a14">
        <dgm:pt modelId="{64E301E0-73A4-4418-9E06-EC620E8E8CEB}">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64E301E0-73A4-4418-9E06-EC620E8E8CEB}">
          <dgm:prSet phldrT="[文本]"/>
          <dgm:spPr/>
          <dgm:t>
            <a:bodyPr/>
            <a:lstStyle/>
            <a:p>
              <a:r>
                <a:rPr lang="en-US" altLang="zh-CN" b="0" i="0" smtClean="0">
                  <a:latin typeface="Cambria Math" panose="02040503050406030204" pitchFamily="18" charset="0"/>
                </a:rPr>
                <a:t>𝑆+(𝑥+𝑥)</a:t>
              </a:r>
              <a:endParaRPr lang="en-US" altLang="zh-CN" b="0" dirty="0" smtClean="0"/>
            </a:p>
          </dgm:t>
        </dgm:pt>
      </mc:Fallback>
    </mc:AlternateContent>
    <dgm:pt modelId="{25533F37-1494-425D-A51B-9BAFC798BBEB}" type="parTrans" cxnId="{AA9C044B-262B-4E52-9107-1A0787A7612B}">
      <dgm:prSet/>
      <dgm:spPr/>
      <dgm:t>
        <a:bodyPr/>
        <a:lstStyle/>
        <a:p>
          <a:endParaRPr lang="zh-CN" altLang="en-US"/>
        </a:p>
      </dgm:t>
    </dgm:pt>
    <dgm:pt modelId="{5C5EC7B5-B713-4443-9A60-0E7748685B45}" type="sibTrans" cxnId="{AA9C044B-262B-4E52-9107-1A0787A7612B}">
      <dgm:prSet/>
      <dgm:spPr/>
      <dgm:t>
        <a:bodyPr/>
        <a:lstStyle/>
        <a:p>
          <a:endParaRPr lang="zh-CN" altLang="en-US"/>
        </a:p>
      </dgm:t>
    </dgm:pt>
    <mc:AlternateContent xmlns:mc="http://schemas.openxmlformats.org/markup-compatibility/2006" xmlns:a14="http://schemas.microsoft.com/office/drawing/2010/main">
      <mc:Choice Requires="a14">
        <dgm:pt modelId="{03047718-29AF-4217-969D-047581F31FB6}">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03047718-29AF-4217-969D-047581F31FB6}">
          <dgm:prSet phldrT="[文本]"/>
          <dgm:spPr/>
          <dgm:t>
            <a:bodyPr/>
            <a:lstStyle/>
            <a:p>
              <a:r>
                <a:rPr lang="en-US" altLang="zh-CN" b="0" i="0" smtClean="0">
                  <a:latin typeface="Cambria Math" panose="02040503050406030204" pitchFamily="18" charset="0"/>
                </a:rPr>
                <a:t>𝑆+(𝑥+𝑥)</a:t>
              </a:r>
              <a:endParaRPr lang="en-US" altLang="zh-CN" b="0" dirty="0" smtClean="0"/>
            </a:p>
          </dgm:t>
        </dgm:pt>
      </mc:Fallback>
    </mc:AlternateContent>
    <dgm:pt modelId="{6985A7D5-0274-467B-BD46-E8759068A9C6}" type="parTrans" cxnId="{C5C07059-8044-4594-9D5E-843D798C30FD}">
      <dgm:prSet/>
      <dgm:spPr/>
      <dgm:t>
        <a:bodyPr/>
        <a:lstStyle/>
        <a:p>
          <a:endParaRPr lang="zh-CN" altLang="en-US"/>
        </a:p>
      </dgm:t>
    </dgm:pt>
    <dgm:pt modelId="{6A8CCD9B-1A04-4F47-88B2-840ADC96A60B}" type="sibTrans" cxnId="{C5C07059-8044-4594-9D5E-843D798C30FD}">
      <dgm:prSet/>
      <dgm:spPr/>
      <dgm:t>
        <a:bodyPr/>
        <a:lstStyle/>
        <a:p>
          <a:endParaRPr lang="zh-CN" altLang="en-US"/>
        </a:p>
      </dgm:t>
    </dgm:pt>
    <mc:AlternateContent xmlns:mc="http://schemas.openxmlformats.org/markup-compatibility/2006" xmlns:a14="http://schemas.microsoft.com/office/drawing/2010/main">
      <mc:Choice Requires="a14">
        <dgm:pt modelId="{408FB0E9-CD42-4D47-886C-0208318585D1}">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408FB0E9-CD42-4D47-886C-0208318585D1}">
          <dgm:prSet phldrT="[文本]"/>
          <dgm:spPr/>
          <dgm:t>
            <a:bodyPr/>
            <a:lstStyle/>
            <a:p>
              <a:r>
                <a:rPr lang="en-US" altLang="zh-CN" b="0" i="0" smtClean="0">
                  <a:latin typeface="Cambria Math" panose="02040503050406030204" pitchFamily="18" charset="0"/>
                </a:rPr>
                <a:t>𝑆+(</a:t>
              </a:r>
              <a:r>
                <a:rPr lang="en-US" altLang="zh-CN" b="0" i="0" smtClean="0">
                  <a:solidFill>
                    <a:srgbClr val="FF0000"/>
                  </a:solidFill>
                  <a:latin typeface="Cambria Math" panose="02040503050406030204" pitchFamily="18" charset="0"/>
                </a:rPr>
                <a:t>𝑥</a:t>
              </a:r>
              <a:r>
                <a:rPr lang="en-US" altLang="zh-CN" b="0" i="0" smtClean="0">
                  <a:latin typeface="Cambria Math" panose="02040503050406030204" pitchFamily="18" charset="0"/>
                </a:rPr>
                <a:t>+𝑥)</a:t>
              </a:r>
              <a:endParaRPr lang="en-US" altLang="zh-CN" b="0" dirty="0" smtClean="0"/>
            </a:p>
          </dgm:t>
        </dgm:pt>
      </mc:Fallback>
    </mc:AlternateContent>
    <dgm:pt modelId="{6523A921-D709-43F7-8F10-71D5E21F5B7A}" type="parTrans" cxnId="{963928FB-9671-45E1-9359-976B5DFC321E}">
      <dgm:prSet/>
      <dgm:spPr/>
      <dgm:t>
        <a:bodyPr/>
        <a:lstStyle/>
        <a:p>
          <a:endParaRPr lang="zh-CN" altLang="en-US"/>
        </a:p>
      </dgm:t>
    </dgm:pt>
    <dgm:pt modelId="{85AD29CD-A0B4-4D4C-BE0D-8AAF46CE4159}" type="sibTrans" cxnId="{963928FB-9671-45E1-9359-976B5DFC321E}">
      <dgm:prSet/>
      <dgm:spPr/>
      <dgm:t>
        <a:bodyPr/>
        <a:lstStyle/>
        <a:p>
          <a:endParaRPr lang="zh-CN" altLang="en-US"/>
        </a:p>
      </dgm:t>
    </dgm:pt>
    <mc:AlternateContent xmlns:mc="http://schemas.openxmlformats.org/markup-compatibility/2006" xmlns:a14="http://schemas.microsoft.com/office/drawing/2010/main">
      <mc:Choice Requires="a14">
        <dgm:pt modelId="{BF8CF823-B04F-4252-8167-30251C88D775}">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BF8CF823-B04F-4252-8167-30251C88D775}">
          <dgm:prSet phldrT="[文本]"/>
          <dgm:spPr/>
          <dgm:t>
            <a:bodyPr/>
            <a:lstStyle/>
            <a:p>
              <a:r>
                <a:rPr lang="en-US" altLang="zh-CN" b="0" i="0" smtClean="0">
                  <a:latin typeface="Cambria Math" panose="02040503050406030204" pitchFamily="18" charset="0"/>
                </a:rPr>
                <a:t>𝑆+(</a:t>
              </a:r>
              <a:r>
                <a:rPr lang="en-US" altLang="zh-CN" b="0" i="0" smtClean="0">
                  <a:solidFill>
                    <a:srgbClr val="FF0000"/>
                  </a:solidFill>
                  <a:latin typeface="Cambria Math" panose="02040503050406030204" pitchFamily="18" charset="0"/>
                </a:rPr>
                <a:t>𝑇</a:t>
              </a:r>
              <a:r>
                <a:rPr lang="en-US" altLang="zh-CN" b="0" i="0" smtClean="0">
                  <a:latin typeface="Cambria Math" panose="02040503050406030204" pitchFamily="18" charset="0"/>
                </a:rPr>
                <a:t>+𝑥)</a:t>
              </a:r>
              <a:endParaRPr lang="en-US" altLang="zh-CN" b="0" dirty="0" smtClean="0"/>
            </a:p>
          </dgm:t>
        </dgm:pt>
      </mc:Fallback>
    </mc:AlternateContent>
    <dgm:pt modelId="{CF0DBB73-8D7D-4E8E-8B39-C03B2E8F7727}" type="parTrans" cxnId="{9E2EDFC9-03B1-4C12-BB20-1576FC454E8E}">
      <dgm:prSet/>
      <dgm:spPr/>
      <dgm:t>
        <a:bodyPr/>
        <a:lstStyle/>
        <a:p>
          <a:endParaRPr lang="zh-CN" altLang="en-US"/>
        </a:p>
      </dgm:t>
    </dgm:pt>
    <dgm:pt modelId="{710C4706-2DDC-450C-92B4-E14CADC8B115}" type="sibTrans" cxnId="{9E2EDFC9-03B1-4C12-BB20-1576FC454E8E}">
      <dgm:prSet/>
      <dgm:spPr/>
      <dgm:t>
        <a:bodyPr/>
        <a:lstStyle/>
        <a:p>
          <a:endParaRPr lang="zh-CN" altLang="en-US"/>
        </a:p>
      </dgm:t>
    </dgm:pt>
    <mc:AlternateContent xmlns:mc="http://schemas.openxmlformats.org/markup-compatibility/2006" xmlns:a14="http://schemas.microsoft.com/office/drawing/2010/main">
      <mc:Choice Requires="a14">
        <dgm:pt modelId="{9AD0BAA8-2E50-475D-B086-A0F0C364CDAB}">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𝑇</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oMath>
                </m:oMathPara>
              </a14:m>
              <a:endParaRPr lang="en-US" altLang="zh-CN" b="0" dirty="0"/>
            </a:p>
          </dgm:t>
        </dgm:pt>
      </mc:Choice>
      <mc:Fallback xmlns="">
        <dgm:pt modelId="{9AD0BAA8-2E50-475D-B086-A0F0C364CDAB}">
          <dgm:prSet phldrT="[文本]"/>
          <dgm:spPr/>
          <dgm:t>
            <a:bodyPr/>
            <a:lstStyle/>
            <a:p>
              <a:r>
                <a:rPr lang="en-US" altLang="zh-CN" b="0" i="0" smtClean="0">
                  <a:solidFill>
                    <a:srgbClr val="FF0000"/>
                  </a:solidFill>
                  <a:latin typeface="Cambria Math" panose="02040503050406030204" pitchFamily="18" charset="0"/>
                </a:rPr>
                <a:t>𝑇</a:t>
              </a:r>
              <a:r>
                <a:rPr lang="en-US" altLang="zh-CN" b="0" i="0" smtClean="0">
                  <a:latin typeface="Cambria Math" panose="02040503050406030204" pitchFamily="18" charset="0"/>
                </a:rPr>
                <a:t>+(𝑥+𝑥)</a:t>
              </a:r>
              <a:endParaRPr lang="en-US" altLang="zh-CN" b="0" dirty="0" smtClean="0"/>
            </a:p>
          </dgm:t>
        </dgm:pt>
      </mc:Fallback>
    </mc:AlternateContent>
    <dgm:pt modelId="{F7DF5EFC-81E5-4CDC-87CE-B75D3633D182}" type="sibTrans" cxnId="{DE03EBEB-DE67-4089-9A31-1112DA8F3A90}">
      <dgm:prSet/>
      <dgm:spPr/>
      <dgm:t>
        <a:bodyPr/>
        <a:lstStyle/>
        <a:p>
          <a:endParaRPr lang="zh-CN" altLang="en-US"/>
        </a:p>
      </dgm:t>
    </dgm:pt>
    <dgm:pt modelId="{B78DD4F6-90AF-4883-B39A-7102D2C829B2}" type="parTrans" cxnId="{DE03EBEB-DE67-4089-9A31-1112DA8F3A90}">
      <dgm:prSet/>
      <dgm:spPr/>
      <dgm:t>
        <a:bodyPr/>
        <a:lstStyle/>
        <a:p>
          <a:endParaRPr lang="zh-CN" altLang="en-US"/>
        </a:p>
      </dgm:t>
    </dgm:pt>
    <mc:AlternateContent xmlns:mc="http://schemas.openxmlformats.org/markup-compatibility/2006" xmlns:a14="http://schemas.microsoft.com/office/drawing/2010/main">
      <mc:Choice Requires="a14">
        <dgm:pt modelId="{1C46F378-5753-407B-A43A-8F892BB5E91F}">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u="none" smtClean="0">
                        <a:solidFill>
                          <a:srgbClr val="FF0000"/>
                        </a:solidFill>
                        <a:latin typeface="Cambria Math" panose="02040503050406030204" pitchFamily="18" charset="0"/>
                      </a:rPr>
                      <m:t>𝑥</m:t>
                    </m:r>
                    <m:r>
                      <a:rPr lang="en-US" altLang="zh-CN" b="0" i="1" u="none" smtClean="0">
                        <a:latin typeface="Cambria Math" panose="02040503050406030204" pitchFamily="18" charset="0"/>
                      </a:rPr>
                      <m:t>+(</m:t>
                    </m:r>
                    <m:r>
                      <a:rPr lang="en-US" altLang="zh-CN" b="0" i="1" u="none" smtClean="0">
                        <a:latin typeface="Cambria Math" panose="02040503050406030204" pitchFamily="18" charset="0"/>
                      </a:rPr>
                      <m:t>𝑥</m:t>
                    </m:r>
                    <m:r>
                      <a:rPr lang="en-US" altLang="zh-CN" b="0" i="1" u="none" smtClean="0">
                        <a:latin typeface="Cambria Math" panose="02040503050406030204" pitchFamily="18" charset="0"/>
                      </a:rPr>
                      <m:t>+</m:t>
                    </m:r>
                    <m:r>
                      <a:rPr lang="en-US" altLang="zh-CN" b="0" i="1" u="none" smtClean="0">
                        <a:latin typeface="Cambria Math" panose="02040503050406030204" pitchFamily="18" charset="0"/>
                      </a:rPr>
                      <m:t>𝑥</m:t>
                    </m:r>
                    <m:r>
                      <a:rPr lang="en-US" altLang="zh-CN" b="0" i="1" u="none" smtClean="0">
                        <a:latin typeface="Cambria Math" panose="02040503050406030204" pitchFamily="18" charset="0"/>
                      </a:rPr>
                      <m:t>)</m:t>
                    </m:r>
                  </m:oMath>
                </m:oMathPara>
              </a14:m>
              <a:endParaRPr lang="zh-CN" altLang="en-US" u="none" dirty="0"/>
            </a:p>
          </dgm:t>
        </dgm:pt>
      </mc:Choice>
      <mc:Fallback xmlns="">
        <dgm:pt modelId="{1C46F378-5753-407B-A43A-8F892BB5E91F}">
          <dgm:prSet phldrT="[文本]"/>
          <dgm:spPr/>
          <dgm:t>
            <a:bodyPr/>
            <a:lstStyle/>
            <a:p>
              <a:r>
                <a:rPr lang="en-US" altLang="zh-CN" b="0" i="0" u="none" smtClean="0">
                  <a:solidFill>
                    <a:srgbClr val="FF0000"/>
                  </a:solidFill>
                  <a:latin typeface="Cambria Math" panose="02040503050406030204" pitchFamily="18" charset="0"/>
                </a:rPr>
                <a:t>𝑥</a:t>
              </a:r>
              <a:r>
                <a:rPr lang="en-US" altLang="zh-CN" b="0" i="0" u="none" smtClean="0">
                  <a:latin typeface="Cambria Math" panose="02040503050406030204" pitchFamily="18" charset="0"/>
                </a:rPr>
                <a:t>+(𝑥+𝑥)</a:t>
              </a:r>
              <a:endParaRPr lang="zh-CN" altLang="en-US" u="none" dirty="0"/>
            </a:p>
          </dgm:t>
        </dgm:pt>
      </mc:Fallback>
    </mc:AlternateContent>
    <dgm:pt modelId="{04383D0A-F6E4-452C-AF39-41AF3ECDA30A}" type="sibTrans" cxnId="{50C7D7E4-F82A-4174-BB21-B8AD9AA2E6E2}">
      <dgm:prSet/>
      <dgm:spPr/>
      <dgm:t>
        <a:bodyPr/>
        <a:lstStyle/>
        <a:p>
          <a:endParaRPr lang="zh-CN" altLang="en-US"/>
        </a:p>
      </dgm:t>
    </dgm:pt>
    <dgm:pt modelId="{4E606B28-2C8B-479F-8516-EE2769141E4A}" type="parTrans" cxnId="{50C7D7E4-F82A-4174-BB21-B8AD9AA2E6E2}">
      <dgm:prSet/>
      <dgm:spPr/>
      <dgm:t>
        <a:bodyPr/>
        <a:lstStyle/>
        <a:p>
          <a:endParaRPr lang="zh-CN" altLang="en-US"/>
        </a:p>
      </dgm:t>
    </dgm:pt>
    <mc:AlternateContent xmlns:mc="http://schemas.openxmlformats.org/markup-compatibility/2006" xmlns:a14="http://schemas.microsoft.com/office/drawing/2010/main">
      <mc:Choice Requires="a14">
        <dgm:pt modelId="{790B1ED8-B9D2-482C-A8BD-2A2871ED703D}">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790B1ED8-B9D2-482C-A8BD-2A2871ED703D}">
          <dgm:prSet phldrT="[文本]"/>
          <dgm:spPr/>
          <dgm:t>
            <a:bodyPr/>
            <a:lstStyle/>
            <a:p>
              <a:r>
                <a:rPr lang="en-US" altLang="zh-CN" b="0" i="0" smtClean="0">
                  <a:latin typeface="Cambria Math" panose="02040503050406030204" pitchFamily="18" charset="0"/>
                </a:rPr>
                <a:t>𝑆+(𝑆+𝑥)</a:t>
              </a:r>
              <a:endParaRPr lang="en-US" altLang="zh-CN" b="0" dirty="0" smtClean="0"/>
            </a:p>
          </dgm:t>
        </dgm:pt>
      </mc:Fallback>
    </mc:AlternateContent>
    <dgm:pt modelId="{FBB8F393-DB37-4E5D-9344-60BB9C6B8E76}" type="parTrans" cxnId="{82234BBD-90F0-444C-A66F-11574795DDE5}">
      <dgm:prSet/>
      <dgm:spPr/>
      <dgm:t>
        <a:bodyPr/>
        <a:lstStyle/>
        <a:p>
          <a:endParaRPr lang="zh-CN" altLang="en-US"/>
        </a:p>
      </dgm:t>
    </dgm:pt>
    <dgm:pt modelId="{F12FDDE2-8E5A-4D80-A08A-E5EA310578BA}" type="sibTrans" cxnId="{82234BBD-90F0-444C-A66F-11574795DDE5}">
      <dgm:prSet/>
      <dgm:spPr/>
      <dgm:t>
        <a:bodyPr/>
        <a:lstStyle/>
        <a:p>
          <a:endParaRPr lang="zh-CN" altLang="en-US"/>
        </a:p>
      </dgm:t>
    </dgm:pt>
    <mc:AlternateContent xmlns:mc="http://schemas.openxmlformats.org/markup-compatibility/2006" xmlns:a14="http://schemas.microsoft.com/office/drawing/2010/main">
      <mc:Choice Requires="a14">
        <dgm:pt modelId="{8DC0F095-C250-4461-8D8A-6058D9D872D9}">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8DC0F095-C250-4461-8D8A-6058D9D872D9}">
          <dgm:prSet phldrT="[文本]"/>
          <dgm:spPr/>
          <dgm:t>
            <a:bodyPr/>
            <a:lstStyle/>
            <a:p>
              <a:r>
                <a:rPr lang="en-US" altLang="zh-CN" b="0" i="0" smtClean="0">
                  <a:latin typeface="Cambria Math" panose="02040503050406030204" pitchFamily="18" charset="0"/>
                </a:rPr>
                <a:t>𝑆+(𝑆+𝑥)</a:t>
              </a:r>
              <a:endParaRPr lang="en-US" altLang="zh-CN" b="0" dirty="0" smtClean="0"/>
            </a:p>
          </dgm:t>
        </dgm:pt>
      </mc:Fallback>
    </mc:AlternateContent>
    <dgm:pt modelId="{4D0693ED-630D-4A91-AE99-19C06A10FEC5}" type="parTrans" cxnId="{75262F6D-06B8-4A8E-A85B-4702D98D551D}">
      <dgm:prSet/>
      <dgm:spPr/>
      <dgm:t>
        <a:bodyPr/>
        <a:lstStyle/>
        <a:p>
          <a:endParaRPr lang="zh-CN" altLang="en-US"/>
        </a:p>
      </dgm:t>
    </dgm:pt>
    <dgm:pt modelId="{6671CD09-280D-496A-9F87-2E9F7576DCD7}" type="sibTrans" cxnId="{75262F6D-06B8-4A8E-A85B-4702D98D551D}">
      <dgm:prSet/>
      <dgm:spPr/>
      <dgm:t>
        <a:bodyPr/>
        <a:lstStyle/>
        <a:p>
          <a:endParaRPr lang="zh-CN" altLang="en-US"/>
        </a:p>
      </dgm:t>
    </dgm:pt>
    <mc:AlternateContent xmlns:mc="http://schemas.openxmlformats.org/markup-compatibility/2006" xmlns:a14="http://schemas.microsoft.com/office/drawing/2010/main">
      <mc:Choice Requires="a14">
        <dgm:pt modelId="{604FC3EA-04FB-45A1-B2CE-088A62971C72}">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604FC3EA-04FB-45A1-B2CE-088A62971C72}">
          <dgm:prSet phldrT="[文本]"/>
          <dgm:spPr/>
          <dgm:t>
            <a:bodyPr/>
            <a:lstStyle/>
            <a:p>
              <a:r>
                <a:rPr lang="en-US" altLang="zh-CN" b="0" i="0" smtClean="0">
                  <a:latin typeface="Cambria Math" panose="02040503050406030204" pitchFamily="18" charset="0"/>
                </a:rPr>
                <a:t>𝑆+(𝑆+</a:t>
              </a:r>
              <a:r>
                <a:rPr lang="en-US" altLang="zh-CN" b="0" i="0" smtClean="0">
                  <a:solidFill>
                    <a:srgbClr val="FF0000"/>
                  </a:solidFill>
                  <a:latin typeface="Cambria Math" panose="02040503050406030204" pitchFamily="18" charset="0"/>
                </a:rPr>
                <a:t>𝑥</a:t>
              </a:r>
              <a:r>
                <a:rPr lang="en-US" altLang="zh-CN" b="0" i="0" smtClean="0">
                  <a:latin typeface="Cambria Math" panose="02040503050406030204" pitchFamily="18" charset="0"/>
                </a:rPr>
                <a:t>)</a:t>
              </a:r>
              <a:endParaRPr lang="en-US" altLang="zh-CN" b="0" dirty="0" smtClean="0"/>
            </a:p>
          </dgm:t>
        </dgm:pt>
      </mc:Fallback>
    </mc:AlternateContent>
    <dgm:pt modelId="{1A051E4D-734F-4D5E-BFA3-F5D0CD05D8B0}" type="parTrans" cxnId="{1D65B809-F0CE-49C0-96A8-0A0F91AD8143}">
      <dgm:prSet/>
      <dgm:spPr/>
      <dgm:t>
        <a:bodyPr/>
        <a:lstStyle/>
        <a:p>
          <a:endParaRPr lang="zh-CN" altLang="en-US"/>
        </a:p>
      </dgm:t>
    </dgm:pt>
    <dgm:pt modelId="{EC12BE7E-1DB0-48D5-B6F5-48AA25E5031C}" type="sibTrans" cxnId="{1D65B809-F0CE-49C0-96A8-0A0F91AD8143}">
      <dgm:prSet/>
      <dgm:spPr/>
      <dgm:t>
        <a:bodyPr/>
        <a:lstStyle/>
        <a:p>
          <a:endParaRPr lang="zh-CN" altLang="en-US"/>
        </a:p>
      </dgm:t>
    </dgm:pt>
    <mc:AlternateContent xmlns:mc="http://schemas.openxmlformats.org/markup-compatibility/2006" xmlns:a14="http://schemas.microsoft.com/office/drawing/2010/main">
      <mc:Choice Requires="a14">
        <dgm:pt modelId="{8C1787C7-3494-4A0E-A7D5-88AFFF677E0E}">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𝑆</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𝑇</m:t>
                    </m:r>
                    <m:r>
                      <a:rPr lang="en-US" altLang="zh-CN" b="0" i="1" smtClean="0">
                        <a:latin typeface="Cambria Math" panose="02040503050406030204" pitchFamily="18" charset="0"/>
                      </a:rPr>
                      <m:t>)</m:t>
                    </m:r>
                  </m:oMath>
                </m:oMathPara>
              </a14:m>
              <a:endParaRPr lang="en-US" altLang="zh-CN" b="0" dirty="0"/>
            </a:p>
          </dgm:t>
        </dgm:pt>
      </mc:Choice>
      <mc:Fallback xmlns="">
        <dgm:pt modelId="{8C1787C7-3494-4A0E-A7D5-88AFFF677E0E}">
          <dgm:prSet phldrT="[文本]"/>
          <dgm:spPr/>
          <dgm:t>
            <a:bodyPr/>
            <a:lstStyle/>
            <a:p>
              <a:r>
                <a:rPr lang="en-US" altLang="zh-CN" b="0" i="0" smtClean="0">
                  <a:latin typeface="Cambria Math" panose="02040503050406030204" pitchFamily="18" charset="0"/>
                </a:rPr>
                <a:t>𝑆+(</a:t>
              </a:r>
              <a:r>
                <a:rPr lang="en-US" altLang="zh-CN" b="0" i="0" smtClean="0">
                  <a:solidFill>
                    <a:srgbClr val="FF0000"/>
                  </a:solidFill>
                  <a:latin typeface="Cambria Math" panose="02040503050406030204" pitchFamily="18" charset="0"/>
                </a:rPr>
                <a:t>𝑆+𝑇</a:t>
              </a:r>
              <a:r>
                <a:rPr lang="en-US" altLang="zh-CN" b="0" i="0" smtClean="0">
                  <a:latin typeface="Cambria Math" panose="02040503050406030204" pitchFamily="18" charset="0"/>
                </a:rPr>
                <a:t>)</a:t>
              </a:r>
              <a:endParaRPr lang="en-US" altLang="zh-CN" b="0" dirty="0" smtClean="0"/>
            </a:p>
          </dgm:t>
        </dgm:pt>
      </mc:Fallback>
    </mc:AlternateContent>
    <dgm:pt modelId="{921BC8A4-73E1-4CD6-ADCC-120816B84B75}" type="parTrans" cxnId="{FEB55AFC-93FD-4C2A-8257-6EE33DB0D45A}">
      <dgm:prSet/>
      <dgm:spPr/>
      <dgm:t>
        <a:bodyPr/>
        <a:lstStyle/>
        <a:p>
          <a:endParaRPr lang="zh-CN" altLang="en-US"/>
        </a:p>
      </dgm:t>
    </dgm:pt>
    <dgm:pt modelId="{8A0223DB-9D05-4C5A-90AD-7E2855878575}" type="sibTrans" cxnId="{FEB55AFC-93FD-4C2A-8257-6EE33DB0D45A}">
      <dgm:prSet/>
      <dgm:spPr/>
      <dgm:t>
        <a:bodyPr/>
        <a:lstStyle/>
        <a:p>
          <a:endParaRPr lang="zh-CN" altLang="en-US"/>
        </a:p>
      </dgm:t>
    </dgm:pt>
    <mc:AlternateContent xmlns:mc="http://schemas.openxmlformats.org/markup-compatibility/2006" xmlns:a14="http://schemas.microsoft.com/office/drawing/2010/main">
      <mc:Choice Requires="a14">
        <dgm:pt modelId="{BEFD9402-0A16-4B5D-A9B6-8D31FDE66726}">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oMath>
                </m:oMathPara>
              </a14:m>
              <a:endParaRPr lang="en-US" altLang="zh-CN" b="0" dirty="0"/>
            </a:p>
          </dgm:t>
        </dgm:pt>
      </mc:Choice>
      <mc:Fallback xmlns="">
        <dgm:pt modelId="{BEFD9402-0A16-4B5D-A9B6-8D31FDE66726}">
          <dgm:prSet phldrT="[文本]"/>
          <dgm:spPr/>
          <dgm:t>
            <a:bodyPr/>
            <a:lstStyle/>
            <a:p>
              <a:r>
                <a:rPr lang="en-US" altLang="zh-CN" b="0" i="0" smtClean="0">
                  <a:latin typeface="Cambria Math" panose="02040503050406030204" pitchFamily="18" charset="0"/>
                </a:rPr>
                <a:t>𝑆+(𝑆)</a:t>
              </a:r>
              <a:endParaRPr lang="en-US" altLang="zh-CN" b="0" dirty="0" smtClean="0"/>
            </a:p>
          </dgm:t>
        </dgm:pt>
      </mc:Fallback>
    </mc:AlternateContent>
    <dgm:pt modelId="{E15869F9-9F39-4C52-8F18-D0406FF5A72B}" type="parTrans" cxnId="{0BD14FD6-D847-4CB7-AF7B-7AAA0F63DA42}">
      <dgm:prSet/>
      <dgm:spPr/>
      <dgm:t>
        <a:bodyPr/>
        <a:lstStyle/>
        <a:p>
          <a:endParaRPr lang="zh-CN" altLang="en-US"/>
        </a:p>
      </dgm:t>
    </dgm:pt>
    <dgm:pt modelId="{F43E08FA-66E0-42FF-8A2F-86D437B207E9}" type="sibTrans" cxnId="{0BD14FD6-D847-4CB7-AF7B-7AAA0F63DA42}">
      <dgm:prSet/>
      <dgm:spPr/>
      <dgm:t>
        <a:bodyPr/>
        <a:lstStyle/>
        <a:p>
          <a:endParaRPr lang="zh-CN" altLang="en-US"/>
        </a:p>
      </dgm:t>
    </dgm:pt>
    <mc:AlternateContent xmlns:mc="http://schemas.openxmlformats.org/markup-compatibility/2006" xmlns:a14="http://schemas.microsoft.com/office/drawing/2010/main">
      <mc:Choice Requires="a14">
        <dgm:pt modelId="{D7869DF7-1E27-4608-A7B9-EDAF11CA3389}">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𝑆</m:t>
                    </m:r>
                    <m:r>
                      <a:rPr lang="en-US" altLang="zh-CN" b="0" i="1" smtClean="0">
                        <a:solidFill>
                          <a:srgbClr val="FF0000"/>
                        </a:solidFill>
                        <a:latin typeface="Cambria Math" panose="02040503050406030204" pitchFamily="18" charset="0"/>
                      </a:rPr>
                      <m:t>)</m:t>
                    </m:r>
                  </m:oMath>
                </m:oMathPara>
              </a14:m>
              <a:endParaRPr lang="en-US" altLang="zh-CN" b="0" dirty="0"/>
            </a:p>
          </dgm:t>
        </dgm:pt>
      </mc:Choice>
      <mc:Fallback xmlns="">
        <dgm:pt modelId="{D7869DF7-1E27-4608-A7B9-EDAF11CA3389}">
          <dgm:prSet phldrT="[文本]"/>
          <dgm:spPr/>
          <dgm:t>
            <a:bodyPr/>
            <a:lstStyle/>
            <a:p>
              <a:pPr/>
              <a:r>
                <a:rPr lang="en-US" altLang="zh-CN" b="0" i="0" smtClean="0">
                  <a:latin typeface="Cambria Math" panose="02040503050406030204" pitchFamily="18" charset="0"/>
                </a:rPr>
                <a:t>𝑆+</a:t>
              </a:r>
              <a:r>
                <a:rPr lang="en-US" altLang="zh-CN" b="0" i="0" smtClean="0">
                  <a:solidFill>
                    <a:srgbClr val="FF0000"/>
                  </a:solidFill>
                  <a:latin typeface="Cambria Math" panose="02040503050406030204" pitchFamily="18" charset="0"/>
                </a:rPr>
                <a:t>(</a:t>
              </a:r>
              <a:r>
                <a:rPr lang="en-US" altLang="zh-CN" b="0" i="0" smtClean="0">
                  <a:solidFill>
                    <a:srgbClr val="FF0000"/>
                  </a:solidFill>
                  <a:latin typeface="Cambria Math" panose="02040503050406030204" pitchFamily="18" charset="0"/>
                </a:rPr>
                <a:t>𝑆)</a:t>
              </a:r>
              <a:endParaRPr lang="en-US" altLang="zh-CN" b="0" dirty="0" smtClean="0"/>
            </a:p>
          </dgm:t>
        </dgm:pt>
      </mc:Fallback>
    </mc:AlternateContent>
    <dgm:pt modelId="{658D0816-5650-41C6-8FC4-C5C28F272CC8}" type="parTrans" cxnId="{2CDBBE20-5CA6-4E81-B6E1-6981BB4FC7B1}">
      <dgm:prSet/>
      <dgm:spPr/>
      <dgm:t>
        <a:bodyPr/>
        <a:lstStyle/>
        <a:p>
          <a:endParaRPr lang="zh-CN" altLang="en-US"/>
        </a:p>
      </dgm:t>
    </dgm:pt>
    <dgm:pt modelId="{CCB6B813-8530-442F-9A69-460E45BC9C38}" type="sibTrans" cxnId="{2CDBBE20-5CA6-4E81-B6E1-6981BB4FC7B1}">
      <dgm:prSet/>
      <dgm:spPr/>
      <dgm:t>
        <a:bodyPr/>
        <a:lstStyle/>
        <a:p>
          <a:endParaRPr lang="zh-CN" altLang="en-US"/>
        </a:p>
      </dgm:t>
    </dgm:pt>
    <mc:AlternateContent xmlns:mc="http://schemas.openxmlformats.org/markup-compatibility/2006" xmlns:a14="http://schemas.microsoft.com/office/drawing/2010/main">
      <mc:Choice Requires="a14">
        <dgm:pt modelId="{DC1DDE67-6FD8-470F-9725-10CA7939A3B3}">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𝑆</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𝑇</m:t>
                    </m:r>
                  </m:oMath>
                </m:oMathPara>
              </a14:m>
              <a:endParaRPr lang="en-US" altLang="zh-CN" b="0" dirty="0">
                <a:solidFill>
                  <a:srgbClr val="FF0000"/>
                </a:solidFill>
              </a:endParaRPr>
            </a:p>
          </dgm:t>
        </dgm:pt>
      </mc:Choice>
      <mc:Fallback xmlns="">
        <dgm:pt modelId="{DC1DDE67-6FD8-470F-9725-10CA7939A3B3}">
          <dgm:prSet phldrT="[文本]"/>
          <dgm:spPr/>
          <dgm:t>
            <a:bodyPr/>
            <a:lstStyle/>
            <a:p>
              <a:r>
                <a:rPr lang="en-US" altLang="zh-CN" b="0" i="0" smtClean="0">
                  <a:solidFill>
                    <a:srgbClr val="FF0000"/>
                  </a:solidFill>
                  <a:latin typeface="Cambria Math" panose="02040503050406030204" pitchFamily="18" charset="0"/>
                </a:rPr>
                <a:t>𝑆+𝑇</a:t>
              </a:r>
              <a:endParaRPr lang="en-US" altLang="zh-CN" b="0" dirty="0" smtClean="0">
                <a:solidFill>
                  <a:srgbClr val="FF0000"/>
                </a:solidFill>
              </a:endParaRPr>
            </a:p>
          </dgm:t>
        </dgm:pt>
      </mc:Fallback>
    </mc:AlternateContent>
    <dgm:pt modelId="{357CC0AC-0E6F-4E0B-8506-1A9BCE5DD1D6}" type="parTrans" cxnId="{CD79E4B4-4116-4535-9DED-F651350BEE20}">
      <dgm:prSet/>
      <dgm:spPr/>
      <dgm:t>
        <a:bodyPr/>
        <a:lstStyle/>
        <a:p>
          <a:endParaRPr lang="zh-CN" altLang="en-US"/>
        </a:p>
      </dgm:t>
    </dgm:pt>
    <dgm:pt modelId="{5AC07511-2BEC-47B1-B997-4078434050EA}" type="sibTrans" cxnId="{CD79E4B4-4116-4535-9DED-F651350BEE20}">
      <dgm:prSet/>
      <dgm:spPr/>
      <dgm:t>
        <a:bodyPr/>
        <a:lstStyle/>
        <a:p>
          <a:endParaRPr lang="zh-CN" altLang="en-US"/>
        </a:p>
      </dgm:t>
    </dgm:pt>
    <mc:AlternateContent xmlns:mc="http://schemas.openxmlformats.org/markup-compatibility/2006" xmlns:a14="http://schemas.microsoft.com/office/drawing/2010/main">
      <mc:Choice Requires="a14">
        <dgm:pt modelId="{3D5E870E-7F53-46D3-9CF9-5D95FA95AB31}">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oMath>
                </m:oMathPara>
              </a14:m>
              <a:endParaRPr lang="en-US" altLang="zh-CN" b="0" dirty="0"/>
            </a:p>
          </dgm:t>
        </dgm:pt>
      </mc:Choice>
      <mc:Fallback xmlns="">
        <dgm:pt modelId="{3D5E870E-7F53-46D3-9CF9-5D95FA95AB31}">
          <dgm:prSet phldrT="[文本]"/>
          <dgm:spPr/>
          <dgm:t>
            <a:bodyPr/>
            <a:lstStyle/>
            <a:p>
              <a:r>
                <a:rPr lang="en-US" altLang="zh-CN" b="0" i="0" smtClean="0">
                  <a:latin typeface="Cambria Math" panose="02040503050406030204" pitchFamily="18" charset="0"/>
                </a:rPr>
                <a:t>𝑆</a:t>
              </a:r>
              <a:endParaRPr lang="en-US" altLang="zh-CN" b="0" dirty="0" smtClean="0"/>
            </a:p>
          </dgm:t>
        </dgm:pt>
      </mc:Fallback>
    </mc:AlternateContent>
    <dgm:pt modelId="{5ABECFA5-FD32-4CC2-ADCD-404FC32C1D4C}" type="parTrans" cxnId="{1BF76A8F-11E8-40A3-AA0E-3B4F8ABC92B1}">
      <dgm:prSet/>
      <dgm:spPr/>
      <dgm:t>
        <a:bodyPr/>
        <a:lstStyle/>
        <a:p>
          <a:endParaRPr lang="zh-CN" altLang="en-US"/>
        </a:p>
      </dgm:t>
    </dgm:pt>
    <dgm:pt modelId="{9E7A017F-4CE4-495C-8005-BE18E7A230D2}" type="sibTrans" cxnId="{1BF76A8F-11E8-40A3-AA0E-3B4F8ABC92B1}">
      <dgm:prSet/>
      <dgm:spPr/>
      <dgm:t>
        <a:bodyPr/>
        <a:lstStyle/>
        <a:p>
          <a:endParaRPr lang="zh-CN" altLang="en-US"/>
        </a:p>
      </dgm:t>
    </dgm:pt>
    <dgm:pt modelId="{EFFC1019-0C48-4F30-9349-BEF17E4B2B41}" type="pres">
      <dgm:prSet presAssocID="{68C61848-072B-4CB2-AC4B-081C5A098599}" presName="linearFlow" presStyleCnt="0">
        <dgm:presLayoutVars>
          <dgm:resizeHandles val="exact"/>
        </dgm:presLayoutVars>
      </dgm:prSet>
      <dgm:spPr/>
    </dgm:pt>
    <dgm:pt modelId="{F7DEA2AA-D419-48F6-A7BC-6D8B805B3EA5}" type="pres">
      <dgm:prSet presAssocID="{AEDE3714-2116-4E92-A6D4-3E2AC5B83589}" presName="node" presStyleLbl="node1" presStyleIdx="0" presStyleCnt="16">
        <dgm:presLayoutVars>
          <dgm:bulletEnabled val="1"/>
        </dgm:presLayoutVars>
      </dgm:prSet>
      <dgm:spPr/>
    </dgm:pt>
    <dgm:pt modelId="{555A10CD-A68C-469F-AAEA-2097D6DF155F}" type="pres">
      <dgm:prSet presAssocID="{C987E3F3-EF4F-46ED-843C-A67BA9763848}" presName="sibTrans" presStyleLbl="sibTrans2D1" presStyleIdx="0" presStyleCnt="15"/>
      <dgm:spPr/>
    </dgm:pt>
    <dgm:pt modelId="{653F48E6-3E40-4249-A6F6-BA0E8FD31E83}" type="pres">
      <dgm:prSet presAssocID="{C987E3F3-EF4F-46ED-843C-A67BA9763848}" presName="connectorText" presStyleLbl="sibTrans2D1" presStyleIdx="0" presStyleCnt="15"/>
      <dgm:spPr/>
    </dgm:pt>
    <dgm:pt modelId="{92673446-445A-4664-A208-8665547FB322}" type="pres">
      <dgm:prSet presAssocID="{1C46F378-5753-407B-A43A-8F892BB5E91F}" presName="node" presStyleLbl="node1" presStyleIdx="1" presStyleCnt="16">
        <dgm:presLayoutVars>
          <dgm:bulletEnabled val="1"/>
        </dgm:presLayoutVars>
      </dgm:prSet>
      <dgm:spPr/>
    </dgm:pt>
    <dgm:pt modelId="{C84F7E57-5BAF-425F-BCF9-E6AE00559F05}" type="pres">
      <dgm:prSet presAssocID="{04383D0A-F6E4-452C-AF39-41AF3ECDA30A}" presName="sibTrans" presStyleLbl="sibTrans2D1" presStyleIdx="1" presStyleCnt="15"/>
      <dgm:spPr/>
    </dgm:pt>
    <dgm:pt modelId="{72BAE176-69AB-42F2-AA5F-F001B24B31A9}" type="pres">
      <dgm:prSet presAssocID="{04383D0A-F6E4-452C-AF39-41AF3ECDA30A}" presName="connectorText" presStyleLbl="sibTrans2D1" presStyleIdx="1" presStyleCnt="15"/>
      <dgm:spPr/>
    </dgm:pt>
    <dgm:pt modelId="{CBDA1E74-668E-491D-B3B4-3F12E094D83D}" type="pres">
      <dgm:prSet presAssocID="{9AD0BAA8-2E50-475D-B086-A0F0C364CDAB}" presName="node" presStyleLbl="node1" presStyleIdx="2" presStyleCnt="16">
        <dgm:presLayoutVars>
          <dgm:bulletEnabled val="1"/>
        </dgm:presLayoutVars>
      </dgm:prSet>
      <dgm:spPr/>
    </dgm:pt>
    <dgm:pt modelId="{5B03972C-3982-4EDD-B1F2-742DCAFC90E8}" type="pres">
      <dgm:prSet presAssocID="{F7DF5EFC-81E5-4CDC-87CE-B75D3633D182}" presName="sibTrans" presStyleLbl="sibTrans2D1" presStyleIdx="2" presStyleCnt="15"/>
      <dgm:spPr/>
    </dgm:pt>
    <dgm:pt modelId="{FA2D1C4D-C84C-4001-85C4-AED9943F9FE4}" type="pres">
      <dgm:prSet presAssocID="{F7DF5EFC-81E5-4CDC-87CE-B75D3633D182}" presName="connectorText" presStyleLbl="sibTrans2D1" presStyleIdx="2" presStyleCnt="15"/>
      <dgm:spPr/>
    </dgm:pt>
    <dgm:pt modelId="{1BC69416-F09B-4AA3-BB84-573D54AFAD2E}" type="pres">
      <dgm:prSet presAssocID="{659F6B16-29B7-4379-9F9F-0D95BAD25215}" presName="node" presStyleLbl="node1" presStyleIdx="3" presStyleCnt="16">
        <dgm:presLayoutVars>
          <dgm:bulletEnabled val="1"/>
        </dgm:presLayoutVars>
      </dgm:prSet>
      <dgm:spPr/>
    </dgm:pt>
    <dgm:pt modelId="{39CB7366-33E7-4153-9567-58F0053583AF}" type="pres">
      <dgm:prSet presAssocID="{2B7B4E08-9D4B-4976-988E-A17923BABD5A}" presName="sibTrans" presStyleLbl="sibTrans2D1" presStyleIdx="3" presStyleCnt="15"/>
      <dgm:spPr/>
    </dgm:pt>
    <dgm:pt modelId="{A723E07E-DEBD-42B5-88F5-100B19A85468}" type="pres">
      <dgm:prSet presAssocID="{2B7B4E08-9D4B-4976-988E-A17923BABD5A}" presName="connectorText" presStyleLbl="sibTrans2D1" presStyleIdx="3" presStyleCnt="15"/>
      <dgm:spPr/>
    </dgm:pt>
    <dgm:pt modelId="{B3BA7974-99E8-4BD7-8052-02A7B5BCE2E9}" type="pres">
      <dgm:prSet presAssocID="{64E301E0-73A4-4418-9E06-EC620E8E8CEB}" presName="node" presStyleLbl="node1" presStyleIdx="4" presStyleCnt="16">
        <dgm:presLayoutVars>
          <dgm:bulletEnabled val="1"/>
        </dgm:presLayoutVars>
      </dgm:prSet>
      <dgm:spPr/>
    </dgm:pt>
    <dgm:pt modelId="{F463D824-F037-43E2-80E3-E5EA00291038}" type="pres">
      <dgm:prSet presAssocID="{5C5EC7B5-B713-4443-9A60-0E7748685B45}" presName="sibTrans" presStyleLbl="sibTrans2D1" presStyleIdx="4" presStyleCnt="15"/>
      <dgm:spPr/>
    </dgm:pt>
    <dgm:pt modelId="{2F3FA5B4-521C-4E64-B99E-217FAA0C2820}" type="pres">
      <dgm:prSet presAssocID="{5C5EC7B5-B713-4443-9A60-0E7748685B45}" presName="connectorText" presStyleLbl="sibTrans2D1" presStyleIdx="4" presStyleCnt="15"/>
      <dgm:spPr/>
    </dgm:pt>
    <dgm:pt modelId="{EBDC31EC-F301-4CF4-B238-36C82F187FCE}" type="pres">
      <dgm:prSet presAssocID="{03047718-29AF-4217-969D-047581F31FB6}" presName="node" presStyleLbl="node1" presStyleIdx="5" presStyleCnt="16">
        <dgm:presLayoutVars>
          <dgm:bulletEnabled val="1"/>
        </dgm:presLayoutVars>
      </dgm:prSet>
      <dgm:spPr/>
    </dgm:pt>
    <dgm:pt modelId="{694C2D6B-B6EB-4436-B020-3D20A97686D3}" type="pres">
      <dgm:prSet presAssocID="{6A8CCD9B-1A04-4F47-88B2-840ADC96A60B}" presName="sibTrans" presStyleLbl="sibTrans2D1" presStyleIdx="5" presStyleCnt="15"/>
      <dgm:spPr/>
    </dgm:pt>
    <dgm:pt modelId="{D60D1E33-3F16-415E-9643-0A2D63C2B4EA}" type="pres">
      <dgm:prSet presAssocID="{6A8CCD9B-1A04-4F47-88B2-840ADC96A60B}" presName="connectorText" presStyleLbl="sibTrans2D1" presStyleIdx="5" presStyleCnt="15"/>
      <dgm:spPr/>
    </dgm:pt>
    <dgm:pt modelId="{16B10A03-AB0F-4DBE-A52A-59C8D948525C}" type="pres">
      <dgm:prSet presAssocID="{408FB0E9-CD42-4D47-886C-0208318585D1}" presName="node" presStyleLbl="node1" presStyleIdx="6" presStyleCnt="16">
        <dgm:presLayoutVars>
          <dgm:bulletEnabled val="1"/>
        </dgm:presLayoutVars>
      </dgm:prSet>
      <dgm:spPr/>
    </dgm:pt>
    <dgm:pt modelId="{2FA1D19B-3801-4B0E-9241-F0F7CB24E685}" type="pres">
      <dgm:prSet presAssocID="{85AD29CD-A0B4-4D4C-BE0D-8AAF46CE4159}" presName="sibTrans" presStyleLbl="sibTrans2D1" presStyleIdx="6" presStyleCnt="15"/>
      <dgm:spPr/>
    </dgm:pt>
    <dgm:pt modelId="{064DF3DB-E9DF-4AA4-80C0-41E78D499EEA}" type="pres">
      <dgm:prSet presAssocID="{85AD29CD-A0B4-4D4C-BE0D-8AAF46CE4159}" presName="connectorText" presStyleLbl="sibTrans2D1" presStyleIdx="6" presStyleCnt="15"/>
      <dgm:spPr/>
    </dgm:pt>
    <dgm:pt modelId="{ACA4A30D-92FD-472E-B0F0-C37A2A772845}" type="pres">
      <dgm:prSet presAssocID="{BF8CF823-B04F-4252-8167-30251C88D775}" presName="node" presStyleLbl="node1" presStyleIdx="7" presStyleCnt="16" custLinFactNeighborX="-2884" custLinFactNeighborY="10510">
        <dgm:presLayoutVars>
          <dgm:bulletEnabled val="1"/>
        </dgm:presLayoutVars>
      </dgm:prSet>
      <dgm:spPr/>
    </dgm:pt>
    <dgm:pt modelId="{701F1069-A494-424E-A10C-12CA6788E003}" type="pres">
      <dgm:prSet presAssocID="{710C4706-2DDC-450C-92B4-E14CADC8B115}" presName="sibTrans" presStyleLbl="sibTrans2D1" presStyleIdx="7" presStyleCnt="15"/>
      <dgm:spPr/>
    </dgm:pt>
    <dgm:pt modelId="{1834C9D5-2DBA-4E2D-9699-425D9CD2F596}" type="pres">
      <dgm:prSet presAssocID="{710C4706-2DDC-450C-92B4-E14CADC8B115}" presName="connectorText" presStyleLbl="sibTrans2D1" presStyleIdx="7" presStyleCnt="15"/>
      <dgm:spPr/>
    </dgm:pt>
    <dgm:pt modelId="{516937E3-ED90-40EE-870C-EEE0FF23BF66}" type="pres">
      <dgm:prSet presAssocID="{790B1ED8-B9D2-482C-A8BD-2A2871ED703D}" presName="node" presStyleLbl="node1" presStyleIdx="8" presStyleCnt="16" custLinFactX="41797" custLinFactY="-91059" custLinFactNeighborX="100000" custLinFactNeighborY="-100000">
        <dgm:presLayoutVars>
          <dgm:bulletEnabled val="1"/>
        </dgm:presLayoutVars>
      </dgm:prSet>
      <dgm:spPr/>
    </dgm:pt>
    <dgm:pt modelId="{4835F751-7838-4800-B43C-A53D5A9A168C}" type="pres">
      <dgm:prSet presAssocID="{F12FDDE2-8E5A-4D80-A08A-E5EA310578BA}" presName="sibTrans" presStyleLbl="sibTrans2D1" presStyleIdx="8" presStyleCnt="15"/>
      <dgm:spPr/>
    </dgm:pt>
    <dgm:pt modelId="{3DEC6151-EF01-470D-A0DF-3CAEEBFCD409}" type="pres">
      <dgm:prSet presAssocID="{F12FDDE2-8E5A-4D80-A08A-E5EA310578BA}" presName="connectorText" presStyleLbl="sibTrans2D1" presStyleIdx="8" presStyleCnt="15"/>
      <dgm:spPr/>
    </dgm:pt>
    <dgm:pt modelId="{F22CF8C7-D367-4225-BCF1-806ED46D4667}" type="pres">
      <dgm:prSet presAssocID="{8DC0F095-C250-4461-8D8A-6058D9D872D9}" presName="node" presStyleLbl="node1" presStyleIdx="9" presStyleCnt="16" custLinFactX="41797" custLinFactY="-300000" custLinFactNeighborX="100000" custLinFactNeighborY="-310159">
        <dgm:presLayoutVars>
          <dgm:bulletEnabled val="1"/>
        </dgm:presLayoutVars>
      </dgm:prSet>
      <dgm:spPr/>
    </dgm:pt>
    <dgm:pt modelId="{F81F201D-E181-491F-A569-C1F76998218B}" type="pres">
      <dgm:prSet presAssocID="{6671CD09-280D-496A-9F87-2E9F7576DCD7}" presName="sibTrans" presStyleLbl="sibTrans2D1" presStyleIdx="9" presStyleCnt="15"/>
      <dgm:spPr/>
    </dgm:pt>
    <dgm:pt modelId="{062AD66A-12E7-4B80-A68F-4D16F8A826F4}" type="pres">
      <dgm:prSet presAssocID="{6671CD09-280D-496A-9F87-2E9F7576DCD7}" presName="connectorText" presStyleLbl="sibTrans2D1" presStyleIdx="9" presStyleCnt="15"/>
      <dgm:spPr/>
    </dgm:pt>
    <dgm:pt modelId="{C6C18C7B-4D0E-4733-B565-B64B7A56E00F}" type="pres">
      <dgm:prSet presAssocID="{604FC3EA-04FB-45A1-B2CE-088A62971C72}" presName="node" presStyleLbl="node1" presStyleIdx="10" presStyleCnt="16" custLinFactX="41797" custLinFactY="-500000" custLinFactNeighborX="100000" custLinFactNeighborY="-535495">
        <dgm:presLayoutVars>
          <dgm:bulletEnabled val="1"/>
        </dgm:presLayoutVars>
      </dgm:prSet>
      <dgm:spPr/>
    </dgm:pt>
    <dgm:pt modelId="{FFC947AD-8EC9-4DC0-B9D5-EDF84F6569F5}" type="pres">
      <dgm:prSet presAssocID="{EC12BE7E-1DB0-48D5-B6F5-48AA25E5031C}" presName="sibTrans" presStyleLbl="sibTrans2D1" presStyleIdx="10" presStyleCnt="15"/>
      <dgm:spPr/>
    </dgm:pt>
    <dgm:pt modelId="{67DE96E5-42FC-4FFB-90C8-B4B2F21B0E8F}" type="pres">
      <dgm:prSet presAssocID="{EC12BE7E-1DB0-48D5-B6F5-48AA25E5031C}" presName="connectorText" presStyleLbl="sibTrans2D1" presStyleIdx="10" presStyleCnt="15"/>
      <dgm:spPr/>
    </dgm:pt>
    <dgm:pt modelId="{CC8BA46D-C084-4A0D-B8F4-83E0CB4F57E9}" type="pres">
      <dgm:prSet presAssocID="{8C1787C7-3494-4A0E-A7D5-88AFFF677E0E}" presName="node" presStyleLbl="node1" presStyleIdx="11" presStyleCnt="16" custLinFactX="41797" custLinFactY="-700000" custLinFactNeighborX="100000" custLinFactNeighborY="-704139">
        <dgm:presLayoutVars>
          <dgm:bulletEnabled val="1"/>
        </dgm:presLayoutVars>
      </dgm:prSet>
      <dgm:spPr/>
    </dgm:pt>
    <dgm:pt modelId="{DB3D6663-24A0-4163-84F8-23AC0740F016}" type="pres">
      <dgm:prSet presAssocID="{8A0223DB-9D05-4C5A-90AD-7E2855878575}" presName="sibTrans" presStyleLbl="sibTrans2D1" presStyleIdx="11" presStyleCnt="15"/>
      <dgm:spPr/>
    </dgm:pt>
    <dgm:pt modelId="{8332CBCC-5F3A-476A-A2FB-D1ADA9F0F98A}" type="pres">
      <dgm:prSet presAssocID="{8A0223DB-9D05-4C5A-90AD-7E2855878575}" presName="connectorText" presStyleLbl="sibTrans2D1" presStyleIdx="11" presStyleCnt="15"/>
      <dgm:spPr/>
    </dgm:pt>
    <dgm:pt modelId="{9093A499-90B6-4278-814C-38356A08B0E3}" type="pres">
      <dgm:prSet presAssocID="{BEFD9402-0A16-4B5D-A9B6-8D31FDE66726}" presName="node" presStyleLbl="node1" presStyleIdx="12" presStyleCnt="16" custLinFactX="41797" custLinFactY="-892854" custLinFactNeighborX="100000" custLinFactNeighborY="-900000">
        <dgm:presLayoutVars>
          <dgm:bulletEnabled val="1"/>
        </dgm:presLayoutVars>
      </dgm:prSet>
      <dgm:spPr/>
    </dgm:pt>
    <dgm:pt modelId="{A849298D-D29A-482E-A7D7-1B721404436F}" type="pres">
      <dgm:prSet presAssocID="{F43E08FA-66E0-42FF-8A2F-86D437B207E9}" presName="sibTrans" presStyleLbl="sibTrans2D1" presStyleIdx="12" presStyleCnt="15"/>
      <dgm:spPr/>
    </dgm:pt>
    <dgm:pt modelId="{F5586641-2369-4AD1-97AB-AC4A1FA941F3}" type="pres">
      <dgm:prSet presAssocID="{F43E08FA-66E0-42FF-8A2F-86D437B207E9}" presName="connectorText" presStyleLbl="sibTrans2D1" presStyleIdx="12" presStyleCnt="15"/>
      <dgm:spPr/>
    </dgm:pt>
    <dgm:pt modelId="{44AA3DA9-BEE1-4858-A199-2139EBA861EB}" type="pres">
      <dgm:prSet presAssocID="{D7869DF7-1E27-4608-A7B9-EDAF11CA3389}" presName="node" presStyleLbl="node1" presStyleIdx="13" presStyleCnt="16" custLinFactX="41797" custLinFactY="-1084274" custLinFactNeighborX="100000" custLinFactNeighborY="-1100000">
        <dgm:presLayoutVars>
          <dgm:bulletEnabled val="1"/>
        </dgm:presLayoutVars>
      </dgm:prSet>
      <dgm:spPr/>
    </dgm:pt>
    <dgm:pt modelId="{20A8C119-5923-4106-8011-4817234EBB12}" type="pres">
      <dgm:prSet presAssocID="{CCB6B813-8530-442F-9A69-460E45BC9C38}" presName="sibTrans" presStyleLbl="sibTrans2D1" presStyleIdx="13" presStyleCnt="15"/>
      <dgm:spPr/>
    </dgm:pt>
    <dgm:pt modelId="{5671E66C-6E57-4377-BE3E-EA1F19624812}" type="pres">
      <dgm:prSet presAssocID="{CCB6B813-8530-442F-9A69-460E45BC9C38}" presName="connectorText" presStyleLbl="sibTrans2D1" presStyleIdx="13" presStyleCnt="15"/>
      <dgm:spPr/>
    </dgm:pt>
    <dgm:pt modelId="{5DA15C8B-4E3F-4AF3-A68C-53B3027E28F5}" type="pres">
      <dgm:prSet presAssocID="{DC1DDE67-6FD8-470F-9725-10CA7939A3B3}" presName="node" presStyleLbl="node1" presStyleIdx="14" presStyleCnt="16" custLinFactX="41797" custLinFactY="-1300000" custLinFactNeighborX="100000" custLinFactNeighborY="-1306617">
        <dgm:presLayoutVars>
          <dgm:bulletEnabled val="1"/>
        </dgm:presLayoutVars>
      </dgm:prSet>
      <dgm:spPr/>
    </dgm:pt>
    <dgm:pt modelId="{A8F7A1BE-E2C7-4718-B432-E009502D5831}" type="pres">
      <dgm:prSet presAssocID="{5AC07511-2BEC-47B1-B997-4078434050EA}" presName="sibTrans" presStyleLbl="sibTrans2D1" presStyleIdx="14" presStyleCnt="15"/>
      <dgm:spPr/>
    </dgm:pt>
    <dgm:pt modelId="{4157D63D-04BF-44E5-B076-5C4473A4E5B8}" type="pres">
      <dgm:prSet presAssocID="{5AC07511-2BEC-47B1-B997-4078434050EA}" presName="connectorText" presStyleLbl="sibTrans2D1" presStyleIdx="14" presStyleCnt="15"/>
      <dgm:spPr/>
    </dgm:pt>
    <dgm:pt modelId="{C7874E11-D141-490F-ACB9-757656A0CE6E}" type="pres">
      <dgm:prSet presAssocID="{3D5E870E-7F53-46D3-9CF9-5D95FA95AB31}" presName="node" presStyleLbl="node1" presStyleIdx="15" presStyleCnt="16" custLinFactX="41797" custLinFactY="-1485570" custLinFactNeighborX="100000" custLinFactNeighborY="-1500000">
        <dgm:presLayoutVars>
          <dgm:bulletEnabled val="1"/>
        </dgm:presLayoutVars>
      </dgm:prSet>
      <dgm:spPr/>
    </dgm:pt>
  </dgm:ptLst>
  <dgm:cxnLst>
    <dgm:cxn modelId="{1D538100-CD00-41F2-A3A9-162A3AEC2A65}" type="presOf" srcId="{6671CD09-280D-496A-9F87-2E9F7576DCD7}" destId="{F81F201D-E181-491F-A569-C1F76998218B}" srcOrd="0" destOrd="0" presId="urn:microsoft.com/office/officeart/2005/8/layout/process2"/>
    <dgm:cxn modelId="{4E97AF05-EA80-43A2-874A-AA2B8AFA54FE}" type="presOf" srcId="{04383D0A-F6E4-452C-AF39-41AF3ECDA30A}" destId="{C84F7E57-5BAF-425F-BCF9-E6AE00559F05}" srcOrd="0" destOrd="0" presId="urn:microsoft.com/office/officeart/2005/8/layout/process2"/>
    <dgm:cxn modelId="{1D65B809-F0CE-49C0-96A8-0A0F91AD8143}" srcId="{68C61848-072B-4CB2-AC4B-081C5A098599}" destId="{604FC3EA-04FB-45A1-B2CE-088A62971C72}" srcOrd="10" destOrd="0" parTransId="{1A051E4D-734F-4D5E-BFA3-F5D0CD05D8B0}" sibTransId="{EC12BE7E-1DB0-48D5-B6F5-48AA25E5031C}"/>
    <dgm:cxn modelId="{3FB1D10F-7CB2-4B4D-A00D-F7758AE5DEA2}" type="presOf" srcId="{710C4706-2DDC-450C-92B4-E14CADC8B115}" destId="{701F1069-A494-424E-A10C-12CA6788E003}" srcOrd="0" destOrd="0" presId="urn:microsoft.com/office/officeart/2005/8/layout/process2"/>
    <dgm:cxn modelId="{FDD20E16-7C67-40AE-A53C-19FADD663F91}" type="presOf" srcId="{F7DF5EFC-81E5-4CDC-87CE-B75D3633D182}" destId="{5B03972C-3982-4EDD-B1F2-742DCAFC90E8}" srcOrd="0" destOrd="0" presId="urn:microsoft.com/office/officeart/2005/8/layout/process2"/>
    <dgm:cxn modelId="{46E30E1C-E1C3-447C-8858-7DA2E656E5B1}" type="presOf" srcId="{CCB6B813-8530-442F-9A69-460E45BC9C38}" destId="{20A8C119-5923-4106-8011-4817234EBB12}" srcOrd="0" destOrd="0" presId="urn:microsoft.com/office/officeart/2005/8/layout/process2"/>
    <dgm:cxn modelId="{2CDBBE20-5CA6-4E81-B6E1-6981BB4FC7B1}" srcId="{68C61848-072B-4CB2-AC4B-081C5A098599}" destId="{D7869DF7-1E27-4608-A7B9-EDAF11CA3389}" srcOrd="13" destOrd="0" parTransId="{658D0816-5650-41C6-8FC4-C5C28F272CC8}" sibTransId="{CCB6B813-8530-442F-9A69-460E45BC9C38}"/>
    <dgm:cxn modelId="{82BB9D26-F95F-4B84-86C7-18E70E9A9D1C}" type="presOf" srcId="{710C4706-2DDC-450C-92B4-E14CADC8B115}" destId="{1834C9D5-2DBA-4E2D-9699-425D9CD2F596}" srcOrd="1" destOrd="0" presId="urn:microsoft.com/office/officeart/2005/8/layout/process2"/>
    <dgm:cxn modelId="{C813202C-5D54-4496-A160-8DD60608FE9C}" type="presOf" srcId="{604FC3EA-04FB-45A1-B2CE-088A62971C72}" destId="{C6C18C7B-4D0E-4733-B565-B64B7A56E00F}" srcOrd="0" destOrd="0" presId="urn:microsoft.com/office/officeart/2005/8/layout/process2"/>
    <dgm:cxn modelId="{8A503F30-6F79-4E1F-BD08-38F65FB426C4}" type="presOf" srcId="{03047718-29AF-4217-969D-047581F31FB6}" destId="{EBDC31EC-F301-4CF4-B238-36C82F187FCE}" srcOrd="0" destOrd="0" presId="urn:microsoft.com/office/officeart/2005/8/layout/process2"/>
    <dgm:cxn modelId="{2D5A7031-428C-482D-BBA7-97309C2AAAB5}" type="presOf" srcId="{6A8CCD9B-1A04-4F47-88B2-840ADC96A60B}" destId="{694C2D6B-B6EB-4436-B020-3D20A97686D3}" srcOrd="0" destOrd="0" presId="urn:microsoft.com/office/officeart/2005/8/layout/process2"/>
    <dgm:cxn modelId="{EC0E4334-8D9D-4EF6-8CBA-3ED5E1023FEE}" type="presOf" srcId="{8DC0F095-C250-4461-8D8A-6058D9D872D9}" destId="{F22CF8C7-D367-4225-BCF1-806ED46D4667}" srcOrd="0" destOrd="0" presId="urn:microsoft.com/office/officeart/2005/8/layout/process2"/>
    <dgm:cxn modelId="{B3701F37-9C7F-4552-829E-451D8EB39D8A}" type="presOf" srcId="{8A0223DB-9D05-4C5A-90AD-7E2855878575}" destId="{8332CBCC-5F3A-476A-A2FB-D1ADA9F0F98A}" srcOrd="1" destOrd="0" presId="urn:microsoft.com/office/officeart/2005/8/layout/process2"/>
    <dgm:cxn modelId="{FF46125D-BB38-4088-96DE-5684B21CEF40}" type="presOf" srcId="{8A0223DB-9D05-4C5A-90AD-7E2855878575}" destId="{DB3D6663-24A0-4163-84F8-23AC0740F016}" srcOrd="0" destOrd="0" presId="urn:microsoft.com/office/officeart/2005/8/layout/process2"/>
    <dgm:cxn modelId="{8124F763-CAF2-4995-AB8E-B1F09D65E432}" type="presOf" srcId="{85AD29CD-A0B4-4D4C-BE0D-8AAF46CE4159}" destId="{064DF3DB-E9DF-4AA4-80C0-41E78D499EEA}" srcOrd="1" destOrd="0" presId="urn:microsoft.com/office/officeart/2005/8/layout/process2"/>
    <dgm:cxn modelId="{9E54CE69-930C-493D-A605-8E28BB465FE9}" srcId="{68C61848-072B-4CB2-AC4B-081C5A098599}" destId="{AEDE3714-2116-4E92-A6D4-3E2AC5B83589}" srcOrd="0" destOrd="0" parTransId="{7C33B982-305E-4557-ACC9-876BE6EBF929}" sibTransId="{C987E3F3-EF4F-46ED-843C-A67BA9763848}"/>
    <dgm:cxn modelId="{AA9C044B-262B-4E52-9107-1A0787A7612B}" srcId="{68C61848-072B-4CB2-AC4B-081C5A098599}" destId="{64E301E0-73A4-4418-9E06-EC620E8E8CEB}" srcOrd="4" destOrd="0" parTransId="{25533F37-1494-425D-A51B-9BAFC798BBEB}" sibTransId="{5C5EC7B5-B713-4443-9A60-0E7748685B45}"/>
    <dgm:cxn modelId="{75262F6D-06B8-4A8E-A85B-4702D98D551D}" srcId="{68C61848-072B-4CB2-AC4B-081C5A098599}" destId="{8DC0F095-C250-4461-8D8A-6058D9D872D9}" srcOrd="9" destOrd="0" parTransId="{4D0693ED-630D-4A91-AE99-19C06A10FEC5}" sibTransId="{6671CD09-280D-496A-9F87-2E9F7576DCD7}"/>
    <dgm:cxn modelId="{A13A9653-3E74-4FCA-A393-92B7CB1DE32D}" type="presOf" srcId="{85AD29CD-A0B4-4D4C-BE0D-8AAF46CE4159}" destId="{2FA1D19B-3801-4B0E-9241-F0F7CB24E685}" srcOrd="0" destOrd="0" presId="urn:microsoft.com/office/officeart/2005/8/layout/process2"/>
    <dgm:cxn modelId="{C5C07059-8044-4594-9D5E-843D798C30FD}" srcId="{68C61848-072B-4CB2-AC4B-081C5A098599}" destId="{03047718-29AF-4217-969D-047581F31FB6}" srcOrd="5" destOrd="0" parTransId="{6985A7D5-0274-467B-BD46-E8759068A9C6}" sibTransId="{6A8CCD9B-1A04-4F47-88B2-840ADC96A60B}"/>
    <dgm:cxn modelId="{37925582-0807-44E4-9CCC-F114E58ABCF5}" type="presOf" srcId="{EC12BE7E-1DB0-48D5-B6F5-48AA25E5031C}" destId="{67DE96E5-42FC-4FFB-90C8-B4B2F21B0E8F}" srcOrd="1" destOrd="0" presId="urn:microsoft.com/office/officeart/2005/8/layout/process2"/>
    <dgm:cxn modelId="{23CB9B84-ACC5-4271-8615-3721F97E8F2D}" type="presOf" srcId="{DC1DDE67-6FD8-470F-9725-10CA7939A3B3}" destId="{5DA15C8B-4E3F-4AF3-A68C-53B3027E28F5}" srcOrd="0" destOrd="0" presId="urn:microsoft.com/office/officeart/2005/8/layout/process2"/>
    <dgm:cxn modelId="{CE8D9785-DCC8-4270-BAA2-44DEFB1539DD}" type="presOf" srcId="{68C61848-072B-4CB2-AC4B-081C5A098599}" destId="{EFFC1019-0C48-4F30-9349-BEF17E4B2B41}" srcOrd="0" destOrd="0" presId="urn:microsoft.com/office/officeart/2005/8/layout/process2"/>
    <dgm:cxn modelId="{1C862186-90C9-4710-BED4-03993457E373}" type="presOf" srcId="{EC12BE7E-1DB0-48D5-B6F5-48AA25E5031C}" destId="{FFC947AD-8EC9-4DC0-B9D5-EDF84F6569F5}" srcOrd="0" destOrd="0" presId="urn:microsoft.com/office/officeart/2005/8/layout/process2"/>
    <dgm:cxn modelId="{1BF76A8F-11E8-40A3-AA0E-3B4F8ABC92B1}" srcId="{68C61848-072B-4CB2-AC4B-081C5A098599}" destId="{3D5E870E-7F53-46D3-9CF9-5D95FA95AB31}" srcOrd="15" destOrd="0" parTransId="{5ABECFA5-FD32-4CC2-ADCD-404FC32C1D4C}" sibTransId="{9E7A017F-4CE4-495C-8005-BE18E7A230D2}"/>
    <dgm:cxn modelId="{828C3F92-0BCE-4283-AC6C-6BF1BD52AC3B}" type="presOf" srcId="{F12FDDE2-8E5A-4D80-A08A-E5EA310578BA}" destId="{3DEC6151-EF01-470D-A0DF-3CAEEBFCD409}" srcOrd="1" destOrd="0" presId="urn:microsoft.com/office/officeart/2005/8/layout/process2"/>
    <dgm:cxn modelId="{52390A94-E43C-4601-B8C6-E337E5D229C4}" type="presOf" srcId="{F7DF5EFC-81E5-4CDC-87CE-B75D3633D182}" destId="{FA2D1C4D-C84C-4001-85C4-AED9943F9FE4}" srcOrd="1" destOrd="0" presId="urn:microsoft.com/office/officeart/2005/8/layout/process2"/>
    <dgm:cxn modelId="{44114494-C37F-48CE-91FF-71667359FABD}" type="presOf" srcId="{2B7B4E08-9D4B-4976-988E-A17923BABD5A}" destId="{A723E07E-DEBD-42B5-88F5-100B19A85468}" srcOrd="1" destOrd="0" presId="urn:microsoft.com/office/officeart/2005/8/layout/process2"/>
    <dgm:cxn modelId="{AFFA3396-6275-49A5-95D5-F8B30CCFD46A}" srcId="{68C61848-072B-4CB2-AC4B-081C5A098599}" destId="{659F6B16-29B7-4379-9F9F-0D95BAD25215}" srcOrd="3" destOrd="0" parTransId="{AEE1E30F-4466-4BF1-9BDB-FDF714D36CE5}" sibTransId="{2B7B4E08-9D4B-4976-988E-A17923BABD5A}"/>
    <dgm:cxn modelId="{521E9F9E-DF67-494E-BEEF-6E9D4BB69B6E}" type="presOf" srcId="{8C1787C7-3494-4A0E-A7D5-88AFFF677E0E}" destId="{CC8BA46D-C084-4A0D-B8F4-83E0CB4F57E9}" srcOrd="0" destOrd="0" presId="urn:microsoft.com/office/officeart/2005/8/layout/process2"/>
    <dgm:cxn modelId="{11B73AA5-CFEE-4BC2-BD42-3B0871638AFC}" type="presOf" srcId="{3D5E870E-7F53-46D3-9CF9-5D95FA95AB31}" destId="{C7874E11-D141-490F-ACB9-757656A0CE6E}" srcOrd="0" destOrd="0" presId="urn:microsoft.com/office/officeart/2005/8/layout/process2"/>
    <dgm:cxn modelId="{3BF80BB0-1E15-40F1-B3F7-08D20E826A24}" type="presOf" srcId="{C987E3F3-EF4F-46ED-843C-A67BA9763848}" destId="{653F48E6-3E40-4249-A6F6-BA0E8FD31E83}" srcOrd="1" destOrd="0" presId="urn:microsoft.com/office/officeart/2005/8/layout/process2"/>
    <dgm:cxn modelId="{75CD85B4-903F-4152-A072-6F07961DC865}" type="presOf" srcId="{CCB6B813-8530-442F-9A69-460E45BC9C38}" destId="{5671E66C-6E57-4377-BE3E-EA1F19624812}" srcOrd="1" destOrd="0" presId="urn:microsoft.com/office/officeart/2005/8/layout/process2"/>
    <dgm:cxn modelId="{CD79E4B4-4116-4535-9DED-F651350BEE20}" srcId="{68C61848-072B-4CB2-AC4B-081C5A098599}" destId="{DC1DDE67-6FD8-470F-9725-10CA7939A3B3}" srcOrd="14" destOrd="0" parTransId="{357CC0AC-0E6F-4E0B-8506-1A9BCE5DD1D6}" sibTransId="{5AC07511-2BEC-47B1-B997-4078434050EA}"/>
    <dgm:cxn modelId="{6A33B4BC-77F3-45DB-A508-7A7C8588B454}" type="presOf" srcId="{BEFD9402-0A16-4B5D-A9B6-8D31FDE66726}" destId="{9093A499-90B6-4278-814C-38356A08B0E3}" srcOrd="0" destOrd="0" presId="urn:microsoft.com/office/officeart/2005/8/layout/process2"/>
    <dgm:cxn modelId="{82234BBD-90F0-444C-A66F-11574795DDE5}" srcId="{68C61848-072B-4CB2-AC4B-081C5A098599}" destId="{790B1ED8-B9D2-482C-A8BD-2A2871ED703D}" srcOrd="8" destOrd="0" parTransId="{FBB8F393-DB37-4E5D-9344-60BB9C6B8E76}" sibTransId="{F12FDDE2-8E5A-4D80-A08A-E5EA310578BA}"/>
    <dgm:cxn modelId="{DAE0CBBF-35E0-4128-8940-41B897974750}" type="presOf" srcId="{C987E3F3-EF4F-46ED-843C-A67BA9763848}" destId="{555A10CD-A68C-469F-AAEA-2097D6DF155F}" srcOrd="0" destOrd="0" presId="urn:microsoft.com/office/officeart/2005/8/layout/process2"/>
    <dgm:cxn modelId="{AFFBD5C2-E507-4EC9-98DF-1F001070894E}" type="presOf" srcId="{9AD0BAA8-2E50-475D-B086-A0F0C364CDAB}" destId="{CBDA1E74-668E-491D-B3B4-3F12E094D83D}" srcOrd="0" destOrd="0" presId="urn:microsoft.com/office/officeart/2005/8/layout/process2"/>
    <dgm:cxn modelId="{4D0722C6-71E0-45A8-B769-9986CF995E19}" type="presOf" srcId="{04383D0A-F6E4-452C-AF39-41AF3ECDA30A}" destId="{72BAE176-69AB-42F2-AA5F-F001B24B31A9}" srcOrd="1" destOrd="0" presId="urn:microsoft.com/office/officeart/2005/8/layout/process2"/>
    <dgm:cxn modelId="{4FD08CC8-E82D-4895-B246-625D6E1418E3}" type="presOf" srcId="{64E301E0-73A4-4418-9E06-EC620E8E8CEB}" destId="{B3BA7974-99E8-4BD7-8052-02A7B5BCE2E9}" srcOrd="0" destOrd="0" presId="urn:microsoft.com/office/officeart/2005/8/layout/process2"/>
    <dgm:cxn modelId="{38C0DCC8-4179-4B95-98A4-9541F7660B52}" type="presOf" srcId="{790B1ED8-B9D2-482C-A8BD-2A2871ED703D}" destId="{516937E3-ED90-40EE-870C-EEE0FF23BF66}" srcOrd="0" destOrd="0" presId="urn:microsoft.com/office/officeart/2005/8/layout/process2"/>
    <dgm:cxn modelId="{45E45CC9-0FEE-41F2-89BF-4A7841056C13}" type="presOf" srcId="{F43E08FA-66E0-42FF-8A2F-86D437B207E9}" destId="{A849298D-D29A-482E-A7D7-1B721404436F}" srcOrd="0" destOrd="0" presId="urn:microsoft.com/office/officeart/2005/8/layout/process2"/>
    <dgm:cxn modelId="{9E2EDFC9-03B1-4C12-BB20-1576FC454E8E}" srcId="{68C61848-072B-4CB2-AC4B-081C5A098599}" destId="{BF8CF823-B04F-4252-8167-30251C88D775}" srcOrd="7" destOrd="0" parTransId="{CF0DBB73-8D7D-4E8E-8B39-C03B2E8F7727}" sibTransId="{710C4706-2DDC-450C-92B4-E14CADC8B115}"/>
    <dgm:cxn modelId="{813B17D1-DE46-4CD9-A2C1-8C2CB2C1D960}" type="presOf" srcId="{6A8CCD9B-1A04-4F47-88B2-840ADC96A60B}" destId="{D60D1E33-3F16-415E-9643-0A2D63C2B4EA}" srcOrd="1" destOrd="0" presId="urn:microsoft.com/office/officeart/2005/8/layout/process2"/>
    <dgm:cxn modelId="{F6AE0FD2-C316-4826-92F7-5206126B2FC5}" type="presOf" srcId="{BF8CF823-B04F-4252-8167-30251C88D775}" destId="{ACA4A30D-92FD-472E-B0F0-C37A2A772845}" srcOrd="0" destOrd="0" presId="urn:microsoft.com/office/officeart/2005/8/layout/process2"/>
    <dgm:cxn modelId="{CE7E0DD4-AC46-4EED-9429-9FC665C012E7}" type="presOf" srcId="{5AC07511-2BEC-47B1-B997-4078434050EA}" destId="{4157D63D-04BF-44E5-B076-5C4473A4E5B8}" srcOrd="1" destOrd="0" presId="urn:microsoft.com/office/officeart/2005/8/layout/process2"/>
    <dgm:cxn modelId="{B0DA30D4-0060-4D77-B731-EDCF2FFA8BE5}" type="presOf" srcId="{D7869DF7-1E27-4608-A7B9-EDAF11CA3389}" destId="{44AA3DA9-BEE1-4858-A199-2139EBA861EB}" srcOrd="0" destOrd="0" presId="urn:microsoft.com/office/officeart/2005/8/layout/process2"/>
    <dgm:cxn modelId="{0BD14FD6-D847-4CB7-AF7B-7AAA0F63DA42}" srcId="{68C61848-072B-4CB2-AC4B-081C5A098599}" destId="{BEFD9402-0A16-4B5D-A9B6-8D31FDE66726}" srcOrd="12" destOrd="0" parTransId="{E15869F9-9F39-4C52-8F18-D0406FF5A72B}" sibTransId="{F43E08FA-66E0-42FF-8A2F-86D437B207E9}"/>
    <dgm:cxn modelId="{ABDE8FDB-BB22-4A8F-A2C0-1859C200B810}" type="presOf" srcId="{F12FDDE2-8E5A-4D80-A08A-E5EA310578BA}" destId="{4835F751-7838-4800-B43C-A53D5A9A168C}" srcOrd="0" destOrd="0" presId="urn:microsoft.com/office/officeart/2005/8/layout/process2"/>
    <dgm:cxn modelId="{6314F0DD-B7CE-4148-87F2-FD91610F2415}" type="presOf" srcId="{1C46F378-5753-407B-A43A-8F892BB5E91F}" destId="{92673446-445A-4664-A208-8665547FB322}" srcOrd="0" destOrd="0" presId="urn:microsoft.com/office/officeart/2005/8/layout/process2"/>
    <dgm:cxn modelId="{9942A3DF-FE9C-4FCB-98B4-09ADCD2E896C}" type="presOf" srcId="{5C5EC7B5-B713-4443-9A60-0E7748685B45}" destId="{2F3FA5B4-521C-4E64-B99E-217FAA0C2820}" srcOrd="1" destOrd="0" presId="urn:microsoft.com/office/officeart/2005/8/layout/process2"/>
    <dgm:cxn modelId="{ECA8EEE2-2074-49A8-A0B5-B6345CAA132E}" type="presOf" srcId="{2B7B4E08-9D4B-4976-988E-A17923BABD5A}" destId="{39CB7366-33E7-4153-9567-58F0053583AF}" srcOrd="0" destOrd="0" presId="urn:microsoft.com/office/officeart/2005/8/layout/process2"/>
    <dgm:cxn modelId="{50C7D7E4-F82A-4174-BB21-B8AD9AA2E6E2}" srcId="{68C61848-072B-4CB2-AC4B-081C5A098599}" destId="{1C46F378-5753-407B-A43A-8F892BB5E91F}" srcOrd="1" destOrd="0" parTransId="{4E606B28-2C8B-479F-8516-EE2769141E4A}" sibTransId="{04383D0A-F6E4-452C-AF39-41AF3ECDA30A}"/>
    <dgm:cxn modelId="{67C7C2EB-63E7-4F68-9461-B64E045B8EB5}" type="presOf" srcId="{AEDE3714-2116-4E92-A6D4-3E2AC5B83589}" destId="{F7DEA2AA-D419-48F6-A7BC-6D8B805B3EA5}" srcOrd="0" destOrd="0" presId="urn:microsoft.com/office/officeart/2005/8/layout/process2"/>
    <dgm:cxn modelId="{DE03EBEB-DE67-4089-9A31-1112DA8F3A90}" srcId="{68C61848-072B-4CB2-AC4B-081C5A098599}" destId="{9AD0BAA8-2E50-475D-B086-A0F0C364CDAB}" srcOrd="2" destOrd="0" parTransId="{B78DD4F6-90AF-4883-B39A-7102D2C829B2}" sibTransId="{F7DF5EFC-81E5-4CDC-87CE-B75D3633D182}"/>
    <dgm:cxn modelId="{534F2BED-B4A3-4221-A4BB-436A199A009E}" type="presOf" srcId="{F43E08FA-66E0-42FF-8A2F-86D437B207E9}" destId="{F5586641-2369-4AD1-97AB-AC4A1FA941F3}" srcOrd="1" destOrd="0" presId="urn:microsoft.com/office/officeart/2005/8/layout/process2"/>
    <dgm:cxn modelId="{FC5EDCF1-A3CC-4802-8DB0-4B68D88A5DBE}" type="presOf" srcId="{408FB0E9-CD42-4D47-886C-0208318585D1}" destId="{16B10A03-AB0F-4DBE-A52A-59C8D948525C}" srcOrd="0" destOrd="0" presId="urn:microsoft.com/office/officeart/2005/8/layout/process2"/>
    <dgm:cxn modelId="{344B8EF3-90EE-4F83-BE89-B4E25523AEB4}" type="presOf" srcId="{5AC07511-2BEC-47B1-B997-4078434050EA}" destId="{A8F7A1BE-E2C7-4718-B432-E009502D5831}" srcOrd="0" destOrd="0" presId="urn:microsoft.com/office/officeart/2005/8/layout/process2"/>
    <dgm:cxn modelId="{CFF40CF5-D6EC-441C-A532-60A489AE598A}" type="presOf" srcId="{659F6B16-29B7-4379-9F9F-0D95BAD25215}" destId="{1BC69416-F09B-4AA3-BB84-573D54AFAD2E}" srcOrd="0" destOrd="0" presId="urn:microsoft.com/office/officeart/2005/8/layout/process2"/>
    <dgm:cxn modelId="{EE4C92FA-F24E-40C6-9F22-22F1FEADD78E}" type="presOf" srcId="{5C5EC7B5-B713-4443-9A60-0E7748685B45}" destId="{F463D824-F037-43E2-80E3-E5EA00291038}" srcOrd="0" destOrd="0" presId="urn:microsoft.com/office/officeart/2005/8/layout/process2"/>
    <dgm:cxn modelId="{963928FB-9671-45E1-9359-976B5DFC321E}" srcId="{68C61848-072B-4CB2-AC4B-081C5A098599}" destId="{408FB0E9-CD42-4D47-886C-0208318585D1}" srcOrd="6" destOrd="0" parTransId="{6523A921-D709-43F7-8F10-71D5E21F5B7A}" sibTransId="{85AD29CD-A0B4-4D4C-BE0D-8AAF46CE4159}"/>
    <dgm:cxn modelId="{FEB55AFC-93FD-4C2A-8257-6EE33DB0D45A}" srcId="{68C61848-072B-4CB2-AC4B-081C5A098599}" destId="{8C1787C7-3494-4A0E-A7D5-88AFFF677E0E}" srcOrd="11" destOrd="0" parTransId="{921BC8A4-73E1-4CD6-ADCC-120816B84B75}" sibTransId="{8A0223DB-9D05-4C5A-90AD-7E2855878575}"/>
    <dgm:cxn modelId="{3BAEE3FF-6424-43DA-89B4-F67829651924}" type="presOf" srcId="{6671CD09-280D-496A-9F87-2E9F7576DCD7}" destId="{062AD66A-12E7-4B80-A68F-4D16F8A826F4}" srcOrd="1" destOrd="0" presId="urn:microsoft.com/office/officeart/2005/8/layout/process2"/>
    <dgm:cxn modelId="{65C7511E-7D3F-4B6A-B0A4-B1D6F9788D19}" type="presParOf" srcId="{EFFC1019-0C48-4F30-9349-BEF17E4B2B41}" destId="{F7DEA2AA-D419-48F6-A7BC-6D8B805B3EA5}" srcOrd="0" destOrd="0" presId="urn:microsoft.com/office/officeart/2005/8/layout/process2"/>
    <dgm:cxn modelId="{C1903A59-5E97-4404-9E0A-89CCDFF68512}" type="presParOf" srcId="{EFFC1019-0C48-4F30-9349-BEF17E4B2B41}" destId="{555A10CD-A68C-469F-AAEA-2097D6DF155F}" srcOrd="1" destOrd="0" presId="urn:microsoft.com/office/officeart/2005/8/layout/process2"/>
    <dgm:cxn modelId="{EF97358E-4D86-4BF3-9BE8-F3901CEB6D4B}" type="presParOf" srcId="{555A10CD-A68C-469F-AAEA-2097D6DF155F}" destId="{653F48E6-3E40-4249-A6F6-BA0E8FD31E83}" srcOrd="0" destOrd="0" presId="urn:microsoft.com/office/officeart/2005/8/layout/process2"/>
    <dgm:cxn modelId="{E462C792-5226-4CF9-B8E9-768EEA9612E0}" type="presParOf" srcId="{EFFC1019-0C48-4F30-9349-BEF17E4B2B41}" destId="{92673446-445A-4664-A208-8665547FB322}" srcOrd="2" destOrd="0" presId="urn:microsoft.com/office/officeart/2005/8/layout/process2"/>
    <dgm:cxn modelId="{C6C747A0-9EC7-482B-9F82-F7A6ADF3412D}" type="presParOf" srcId="{EFFC1019-0C48-4F30-9349-BEF17E4B2B41}" destId="{C84F7E57-5BAF-425F-BCF9-E6AE00559F05}" srcOrd="3" destOrd="0" presId="urn:microsoft.com/office/officeart/2005/8/layout/process2"/>
    <dgm:cxn modelId="{E5D7780E-AA8E-4082-B105-E430EB876EBB}" type="presParOf" srcId="{C84F7E57-5BAF-425F-BCF9-E6AE00559F05}" destId="{72BAE176-69AB-42F2-AA5F-F001B24B31A9}" srcOrd="0" destOrd="0" presId="urn:microsoft.com/office/officeart/2005/8/layout/process2"/>
    <dgm:cxn modelId="{0E4F612C-54B1-41B3-879D-8E36FD388A34}" type="presParOf" srcId="{EFFC1019-0C48-4F30-9349-BEF17E4B2B41}" destId="{CBDA1E74-668E-491D-B3B4-3F12E094D83D}" srcOrd="4" destOrd="0" presId="urn:microsoft.com/office/officeart/2005/8/layout/process2"/>
    <dgm:cxn modelId="{FFECDA8E-B7AD-422B-92BF-9C05B56F05D5}" type="presParOf" srcId="{EFFC1019-0C48-4F30-9349-BEF17E4B2B41}" destId="{5B03972C-3982-4EDD-B1F2-742DCAFC90E8}" srcOrd="5" destOrd="0" presId="urn:microsoft.com/office/officeart/2005/8/layout/process2"/>
    <dgm:cxn modelId="{795B5135-58BF-4348-9F1F-52ED9FA48039}" type="presParOf" srcId="{5B03972C-3982-4EDD-B1F2-742DCAFC90E8}" destId="{FA2D1C4D-C84C-4001-85C4-AED9943F9FE4}" srcOrd="0" destOrd="0" presId="urn:microsoft.com/office/officeart/2005/8/layout/process2"/>
    <dgm:cxn modelId="{121D82FB-B490-41FD-8F81-36EBF3C3484D}" type="presParOf" srcId="{EFFC1019-0C48-4F30-9349-BEF17E4B2B41}" destId="{1BC69416-F09B-4AA3-BB84-573D54AFAD2E}" srcOrd="6" destOrd="0" presId="urn:microsoft.com/office/officeart/2005/8/layout/process2"/>
    <dgm:cxn modelId="{7EEE8A6D-E444-45AC-8B38-990B5CF69C58}" type="presParOf" srcId="{EFFC1019-0C48-4F30-9349-BEF17E4B2B41}" destId="{39CB7366-33E7-4153-9567-58F0053583AF}" srcOrd="7" destOrd="0" presId="urn:microsoft.com/office/officeart/2005/8/layout/process2"/>
    <dgm:cxn modelId="{74CFE4C5-F361-4C4D-A877-3C89748D8D6D}" type="presParOf" srcId="{39CB7366-33E7-4153-9567-58F0053583AF}" destId="{A723E07E-DEBD-42B5-88F5-100B19A85468}" srcOrd="0" destOrd="0" presId="urn:microsoft.com/office/officeart/2005/8/layout/process2"/>
    <dgm:cxn modelId="{861179DB-88ED-47E4-9034-9A48319730E3}" type="presParOf" srcId="{EFFC1019-0C48-4F30-9349-BEF17E4B2B41}" destId="{B3BA7974-99E8-4BD7-8052-02A7B5BCE2E9}" srcOrd="8" destOrd="0" presId="urn:microsoft.com/office/officeart/2005/8/layout/process2"/>
    <dgm:cxn modelId="{7F8F2DFF-A85F-4697-BF74-90FF849C3E86}" type="presParOf" srcId="{EFFC1019-0C48-4F30-9349-BEF17E4B2B41}" destId="{F463D824-F037-43E2-80E3-E5EA00291038}" srcOrd="9" destOrd="0" presId="urn:microsoft.com/office/officeart/2005/8/layout/process2"/>
    <dgm:cxn modelId="{1600BD07-5991-4A11-8DF1-7A5410A1D88E}" type="presParOf" srcId="{F463D824-F037-43E2-80E3-E5EA00291038}" destId="{2F3FA5B4-521C-4E64-B99E-217FAA0C2820}" srcOrd="0" destOrd="0" presId="urn:microsoft.com/office/officeart/2005/8/layout/process2"/>
    <dgm:cxn modelId="{E2C25558-84DC-4396-91CC-06D44C16F50C}" type="presParOf" srcId="{EFFC1019-0C48-4F30-9349-BEF17E4B2B41}" destId="{EBDC31EC-F301-4CF4-B238-36C82F187FCE}" srcOrd="10" destOrd="0" presId="urn:microsoft.com/office/officeart/2005/8/layout/process2"/>
    <dgm:cxn modelId="{696A60A3-154B-4FB8-B39A-8EDD41A288CE}" type="presParOf" srcId="{EFFC1019-0C48-4F30-9349-BEF17E4B2B41}" destId="{694C2D6B-B6EB-4436-B020-3D20A97686D3}" srcOrd="11" destOrd="0" presId="urn:microsoft.com/office/officeart/2005/8/layout/process2"/>
    <dgm:cxn modelId="{587694A6-882F-4CE9-99B6-C5909895D41F}" type="presParOf" srcId="{694C2D6B-B6EB-4436-B020-3D20A97686D3}" destId="{D60D1E33-3F16-415E-9643-0A2D63C2B4EA}" srcOrd="0" destOrd="0" presId="urn:microsoft.com/office/officeart/2005/8/layout/process2"/>
    <dgm:cxn modelId="{039F732D-3E38-4248-BBF5-B5E5E9F4138B}" type="presParOf" srcId="{EFFC1019-0C48-4F30-9349-BEF17E4B2B41}" destId="{16B10A03-AB0F-4DBE-A52A-59C8D948525C}" srcOrd="12" destOrd="0" presId="urn:microsoft.com/office/officeart/2005/8/layout/process2"/>
    <dgm:cxn modelId="{818C90D2-91B4-40B1-BE62-FA35D9E022D9}" type="presParOf" srcId="{EFFC1019-0C48-4F30-9349-BEF17E4B2B41}" destId="{2FA1D19B-3801-4B0E-9241-F0F7CB24E685}" srcOrd="13" destOrd="0" presId="urn:microsoft.com/office/officeart/2005/8/layout/process2"/>
    <dgm:cxn modelId="{3A826807-3596-4965-AAB2-93A27D0A374A}" type="presParOf" srcId="{2FA1D19B-3801-4B0E-9241-F0F7CB24E685}" destId="{064DF3DB-E9DF-4AA4-80C0-41E78D499EEA}" srcOrd="0" destOrd="0" presId="urn:microsoft.com/office/officeart/2005/8/layout/process2"/>
    <dgm:cxn modelId="{84B62768-2D33-49A7-9791-E1903F835A53}" type="presParOf" srcId="{EFFC1019-0C48-4F30-9349-BEF17E4B2B41}" destId="{ACA4A30D-92FD-472E-B0F0-C37A2A772845}" srcOrd="14" destOrd="0" presId="urn:microsoft.com/office/officeart/2005/8/layout/process2"/>
    <dgm:cxn modelId="{5843FF42-F5AF-4421-AB97-5ABFB5EB817F}" type="presParOf" srcId="{EFFC1019-0C48-4F30-9349-BEF17E4B2B41}" destId="{701F1069-A494-424E-A10C-12CA6788E003}" srcOrd="15" destOrd="0" presId="urn:microsoft.com/office/officeart/2005/8/layout/process2"/>
    <dgm:cxn modelId="{51ACE72A-5179-4874-A512-E466B805827A}" type="presParOf" srcId="{701F1069-A494-424E-A10C-12CA6788E003}" destId="{1834C9D5-2DBA-4E2D-9699-425D9CD2F596}" srcOrd="0" destOrd="0" presId="urn:microsoft.com/office/officeart/2005/8/layout/process2"/>
    <dgm:cxn modelId="{DF1D06DF-714F-443E-BBE0-5CEC65B143F8}" type="presParOf" srcId="{EFFC1019-0C48-4F30-9349-BEF17E4B2B41}" destId="{516937E3-ED90-40EE-870C-EEE0FF23BF66}" srcOrd="16" destOrd="0" presId="urn:microsoft.com/office/officeart/2005/8/layout/process2"/>
    <dgm:cxn modelId="{31D716CF-49B4-4DDC-881A-270CFF419072}" type="presParOf" srcId="{EFFC1019-0C48-4F30-9349-BEF17E4B2B41}" destId="{4835F751-7838-4800-B43C-A53D5A9A168C}" srcOrd="17" destOrd="0" presId="urn:microsoft.com/office/officeart/2005/8/layout/process2"/>
    <dgm:cxn modelId="{609921B4-70B1-4071-B352-B0B2A1D2F719}" type="presParOf" srcId="{4835F751-7838-4800-B43C-A53D5A9A168C}" destId="{3DEC6151-EF01-470D-A0DF-3CAEEBFCD409}" srcOrd="0" destOrd="0" presId="urn:microsoft.com/office/officeart/2005/8/layout/process2"/>
    <dgm:cxn modelId="{7DE27F65-6A51-4978-B995-D6FDFF4A2032}" type="presParOf" srcId="{EFFC1019-0C48-4F30-9349-BEF17E4B2B41}" destId="{F22CF8C7-D367-4225-BCF1-806ED46D4667}" srcOrd="18" destOrd="0" presId="urn:microsoft.com/office/officeart/2005/8/layout/process2"/>
    <dgm:cxn modelId="{C114FD9A-74FE-4762-960F-B09424B2ECB1}" type="presParOf" srcId="{EFFC1019-0C48-4F30-9349-BEF17E4B2B41}" destId="{F81F201D-E181-491F-A569-C1F76998218B}" srcOrd="19" destOrd="0" presId="urn:microsoft.com/office/officeart/2005/8/layout/process2"/>
    <dgm:cxn modelId="{1BC16054-53C5-40CA-9165-6737C842DE70}" type="presParOf" srcId="{F81F201D-E181-491F-A569-C1F76998218B}" destId="{062AD66A-12E7-4B80-A68F-4D16F8A826F4}" srcOrd="0" destOrd="0" presId="urn:microsoft.com/office/officeart/2005/8/layout/process2"/>
    <dgm:cxn modelId="{7E3D7FB9-40AE-4E62-ACE1-7F34E923CEE6}" type="presParOf" srcId="{EFFC1019-0C48-4F30-9349-BEF17E4B2B41}" destId="{C6C18C7B-4D0E-4733-B565-B64B7A56E00F}" srcOrd="20" destOrd="0" presId="urn:microsoft.com/office/officeart/2005/8/layout/process2"/>
    <dgm:cxn modelId="{98DACDE6-61E1-4BBD-A6AD-DCFF159FBD46}" type="presParOf" srcId="{EFFC1019-0C48-4F30-9349-BEF17E4B2B41}" destId="{FFC947AD-8EC9-4DC0-B9D5-EDF84F6569F5}" srcOrd="21" destOrd="0" presId="urn:microsoft.com/office/officeart/2005/8/layout/process2"/>
    <dgm:cxn modelId="{8F6D6B00-21F1-4F56-A9F2-D102ECE041D7}" type="presParOf" srcId="{FFC947AD-8EC9-4DC0-B9D5-EDF84F6569F5}" destId="{67DE96E5-42FC-4FFB-90C8-B4B2F21B0E8F}" srcOrd="0" destOrd="0" presId="urn:microsoft.com/office/officeart/2005/8/layout/process2"/>
    <dgm:cxn modelId="{C63EBB72-CA21-4CBD-B648-9D428469B03D}" type="presParOf" srcId="{EFFC1019-0C48-4F30-9349-BEF17E4B2B41}" destId="{CC8BA46D-C084-4A0D-B8F4-83E0CB4F57E9}" srcOrd="22" destOrd="0" presId="urn:microsoft.com/office/officeart/2005/8/layout/process2"/>
    <dgm:cxn modelId="{55636A26-B6D3-43AE-970C-4CF5C3976852}" type="presParOf" srcId="{EFFC1019-0C48-4F30-9349-BEF17E4B2B41}" destId="{DB3D6663-24A0-4163-84F8-23AC0740F016}" srcOrd="23" destOrd="0" presId="urn:microsoft.com/office/officeart/2005/8/layout/process2"/>
    <dgm:cxn modelId="{DD9C92F7-A87D-46E3-B01A-C7EB1CE12F28}" type="presParOf" srcId="{DB3D6663-24A0-4163-84F8-23AC0740F016}" destId="{8332CBCC-5F3A-476A-A2FB-D1ADA9F0F98A}" srcOrd="0" destOrd="0" presId="urn:microsoft.com/office/officeart/2005/8/layout/process2"/>
    <dgm:cxn modelId="{5F2B2936-8181-49F0-B8DF-AA61933685F4}" type="presParOf" srcId="{EFFC1019-0C48-4F30-9349-BEF17E4B2B41}" destId="{9093A499-90B6-4278-814C-38356A08B0E3}" srcOrd="24" destOrd="0" presId="urn:microsoft.com/office/officeart/2005/8/layout/process2"/>
    <dgm:cxn modelId="{36BE53AE-7B53-4BE3-B520-42D31551B710}" type="presParOf" srcId="{EFFC1019-0C48-4F30-9349-BEF17E4B2B41}" destId="{A849298D-D29A-482E-A7D7-1B721404436F}" srcOrd="25" destOrd="0" presId="urn:microsoft.com/office/officeart/2005/8/layout/process2"/>
    <dgm:cxn modelId="{B5FC128E-2532-40E1-932F-34A7D470034C}" type="presParOf" srcId="{A849298D-D29A-482E-A7D7-1B721404436F}" destId="{F5586641-2369-4AD1-97AB-AC4A1FA941F3}" srcOrd="0" destOrd="0" presId="urn:microsoft.com/office/officeart/2005/8/layout/process2"/>
    <dgm:cxn modelId="{D5CB4BA3-67D6-4AC9-8EDD-C6556023CEDB}" type="presParOf" srcId="{EFFC1019-0C48-4F30-9349-BEF17E4B2B41}" destId="{44AA3DA9-BEE1-4858-A199-2139EBA861EB}" srcOrd="26" destOrd="0" presId="urn:microsoft.com/office/officeart/2005/8/layout/process2"/>
    <dgm:cxn modelId="{6F82F4ED-FDA1-4C19-86CF-33E6179F6D4F}" type="presParOf" srcId="{EFFC1019-0C48-4F30-9349-BEF17E4B2B41}" destId="{20A8C119-5923-4106-8011-4817234EBB12}" srcOrd="27" destOrd="0" presId="urn:microsoft.com/office/officeart/2005/8/layout/process2"/>
    <dgm:cxn modelId="{C9602133-79DB-41B3-BFCF-E0AC6BB7C5DC}" type="presParOf" srcId="{20A8C119-5923-4106-8011-4817234EBB12}" destId="{5671E66C-6E57-4377-BE3E-EA1F19624812}" srcOrd="0" destOrd="0" presId="urn:microsoft.com/office/officeart/2005/8/layout/process2"/>
    <dgm:cxn modelId="{2494C1C1-946E-43D1-A8E4-1EBEE0FAD46F}" type="presParOf" srcId="{EFFC1019-0C48-4F30-9349-BEF17E4B2B41}" destId="{5DA15C8B-4E3F-4AF3-A68C-53B3027E28F5}" srcOrd="28" destOrd="0" presId="urn:microsoft.com/office/officeart/2005/8/layout/process2"/>
    <dgm:cxn modelId="{3DD9D847-9E36-4D4C-A3AA-4D1A421AF822}" type="presParOf" srcId="{EFFC1019-0C48-4F30-9349-BEF17E4B2B41}" destId="{A8F7A1BE-E2C7-4718-B432-E009502D5831}" srcOrd="29" destOrd="0" presId="urn:microsoft.com/office/officeart/2005/8/layout/process2"/>
    <dgm:cxn modelId="{EF05B321-08D0-47F4-95C6-FDABB195D45F}" type="presParOf" srcId="{A8F7A1BE-E2C7-4718-B432-E009502D5831}" destId="{4157D63D-04BF-44E5-B076-5C4473A4E5B8}" srcOrd="0" destOrd="0" presId="urn:microsoft.com/office/officeart/2005/8/layout/process2"/>
    <dgm:cxn modelId="{E481F4A4-7DF5-4229-B3F2-8E11B90E36DC}" type="presParOf" srcId="{EFFC1019-0C48-4F30-9349-BEF17E4B2B41}" destId="{C7874E11-D141-490F-ACB9-757656A0CE6E}" srcOrd="3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8C61848-072B-4CB2-AC4B-081C5A098599}" type="doc">
      <dgm:prSet loTypeId="urn:microsoft.com/office/officeart/2005/8/layout/process2" loCatId="process" qsTypeId="urn:microsoft.com/office/officeart/2005/8/quickstyle/simple1" qsCatId="simple" csTypeId="urn:microsoft.com/office/officeart/2005/8/colors/accent1_1" csCatId="accent1" phldr="1"/>
      <dgm:spPr/>
    </dgm:pt>
    <dgm:pt modelId="{AEDE3714-2116-4E92-A6D4-3E2AC5B83589}">
      <dgm:prSet phldrT="[文本]"/>
      <dgm:spPr>
        <a:blipFill>
          <a:blip xmlns:r="http://schemas.openxmlformats.org/officeDocument/2006/relationships" r:embed="rId1"/>
          <a:stretch>
            <a:fillRect/>
          </a:stretch>
        </a:blipFill>
      </dgm:spPr>
      <dgm:t>
        <a:bodyPr/>
        <a:lstStyle/>
        <a:p>
          <a:r>
            <a:rPr lang="zh-CN" altLang="en-US">
              <a:noFill/>
            </a:rPr>
            <a:t> </a:t>
          </a:r>
        </a:p>
      </dgm:t>
    </dgm:pt>
    <dgm:pt modelId="{7C33B982-305E-4557-ACC9-876BE6EBF929}" type="parTrans" cxnId="{9E54CE69-930C-493D-A605-8E28BB465FE9}">
      <dgm:prSet/>
      <dgm:spPr/>
      <dgm:t>
        <a:bodyPr/>
        <a:lstStyle/>
        <a:p>
          <a:endParaRPr lang="zh-CN" altLang="en-US"/>
        </a:p>
      </dgm:t>
    </dgm:pt>
    <dgm:pt modelId="{C987E3F3-EF4F-46ED-843C-A67BA9763848}" type="sibTrans" cxnId="{9E54CE69-930C-493D-A605-8E28BB465FE9}">
      <dgm:prSet/>
      <dgm:spPr/>
      <dgm:t>
        <a:bodyPr/>
        <a:lstStyle/>
        <a:p>
          <a:endParaRPr lang="zh-CN" altLang="en-US"/>
        </a:p>
      </dgm:t>
    </dgm:pt>
    <dgm:pt modelId="{659F6B16-29B7-4379-9F9F-0D95BAD25215}">
      <dgm:prSet phldrT="[文本]"/>
      <dgm:spPr>
        <a:blipFill>
          <a:blip xmlns:r="http://schemas.openxmlformats.org/officeDocument/2006/relationships" r:embed="rId2"/>
          <a:stretch>
            <a:fillRect l="-546"/>
          </a:stretch>
        </a:blipFill>
      </dgm:spPr>
      <dgm:t>
        <a:bodyPr/>
        <a:lstStyle/>
        <a:p>
          <a:r>
            <a:rPr lang="zh-CN" altLang="en-US">
              <a:noFill/>
            </a:rPr>
            <a:t> </a:t>
          </a:r>
        </a:p>
      </dgm:t>
    </dgm:pt>
    <dgm:pt modelId="{AEE1E30F-4466-4BF1-9BDB-FDF714D36CE5}" type="parTrans" cxnId="{AFFA3396-6275-49A5-95D5-F8B30CCFD46A}">
      <dgm:prSet/>
      <dgm:spPr/>
      <dgm:t>
        <a:bodyPr/>
        <a:lstStyle/>
        <a:p>
          <a:endParaRPr lang="zh-CN" altLang="en-US"/>
        </a:p>
      </dgm:t>
    </dgm:pt>
    <dgm:pt modelId="{2B7B4E08-9D4B-4976-988E-A17923BABD5A}" type="sibTrans" cxnId="{AFFA3396-6275-49A5-95D5-F8B30CCFD46A}">
      <dgm:prSet/>
      <dgm:spPr/>
      <dgm:t>
        <a:bodyPr/>
        <a:lstStyle/>
        <a:p>
          <a:endParaRPr lang="zh-CN" altLang="en-US"/>
        </a:p>
      </dgm:t>
    </dgm:pt>
    <dgm:pt modelId="{64E301E0-73A4-4418-9E06-EC620E8E8CEB}">
      <dgm:prSet phldrT="[文本]"/>
      <dgm:spPr>
        <a:blipFill>
          <a:blip xmlns:r="http://schemas.openxmlformats.org/officeDocument/2006/relationships" r:embed="rId3"/>
          <a:stretch>
            <a:fillRect l="-546"/>
          </a:stretch>
        </a:blipFill>
      </dgm:spPr>
      <dgm:t>
        <a:bodyPr/>
        <a:lstStyle/>
        <a:p>
          <a:r>
            <a:rPr lang="zh-CN" altLang="en-US">
              <a:noFill/>
            </a:rPr>
            <a:t> </a:t>
          </a:r>
        </a:p>
      </dgm:t>
    </dgm:pt>
    <dgm:pt modelId="{25533F37-1494-425D-A51B-9BAFC798BBEB}" type="parTrans" cxnId="{AA9C044B-262B-4E52-9107-1A0787A7612B}">
      <dgm:prSet/>
      <dgm:spPr/>
      <dgm:t>
        <a:bodyPr/>
        <a:lstStyle/>
        <a:p>
          <a:endParaRPr lang="zh-CN" altLang="en-US"/>
        </a:p>
      </dgm:t>
    </dgm:pt>
    <dgm:pt modelId="{5C5EC7B5-B713-4443-9A60-0E7748685B45}" type="sibTrans" cxnId="{AA9C044B-262B-4E52-9107-1A0787A7612B}">
      <dgm:prSet/>
      <dgm:spPr/>
      <dgm:t>
        <a:bodyPr/>
        <a:lstStyle/>
        <a:p>
          <a:endParaRPr lang="zh-CN" altLang="en-US"/>
        </a:p>
      </dgm:t>
    </dgm:pt>
    <dgm:pt modelId="{03047718-29AF-4217-969D-047581F31FB6}">
      <dgm:prSet phldrT="[文本]"/>
      <dgm:spPr>
        <a:blipFill>
          <a:blip xmlns:r="http://schemas.openxmlformats.org/officeDocument/2006/relationships" r:embed="rId4"/>
          <a:stretch>
            <a:fillRect l="-546"/>
          </a:stretch>
        </a:blipFill>
      </dgm:spPr>
      <dgm:t>
        <a:bodyPr/>
        <a:lstStyle/>
        <a:p>
          <a:r>
            <a:rPr lang="zh-CN" altLang="en-US">
              <a:noFill/>
            </a:rPr>
            <a:t> </a:t>
          </a:r>
        </a:p>
      </dgm:t>
    </dgm:pt>
    <dgm:pt modelId="{6985A7D5-0274-467B-BD46-E8759068A9C6}" type="parTrans" cxnId="{C5C07059-8044-4594-9D5E-843D798C30FD}">
      <dgm:prSet/>
      <dgm:spPr/>
      <dgm:t>
        <a:bodyPr/>
        <a:lstStyle/>
        <a:p>
          <a:endParaRPr lang="zh-CN" altLang="en-US"/>
        </a:p>
      </dgm:t>
    </dgm:pt>
    <dgm:pt modelId="{6A8CCD9B-1A04-4F47-88B2-840ADC96A60B}" type="sibTrans" cxnId="{C5C07059-8044-4594-9D5E-843D798C30FD}">
      <dgm:prSet/>
      <dgm:spPr/>
      <dgm:t>
        <a:bodyPr/>
        <a:lstStyle/>
        <a:p>
          <a:endParaRPr lang="zh-CN" altLang="en-US"/>
        </a:p>
      </dgm:t>
    </dgm:pt>
    <dgm:pt modelId="{408FB0E9-CD42-4D47-886C-0208318585D1}">
      <dgm:prSet phldrT="[文本]"/>
      <dgm:spPr>
        <a:blipFill>
          <a:blip xmlns:r="http://schemas.openxmlformats.org/officeDocument/2006/relationships" r:embed="rId5"/>
          <a:stretch>
            <a:fillRect l="-546"/>
          </a:stretch>
        </a:blipFill>
      </dgm:spPr>
      <dgm:t>
        <a:bodyPr/>
        <a:lstStyle/>
        <a:p>
          <a:r>
            <a:rPr lang="zh-CN" altLang="en-US">
              <a:noFill/>
            </a:rPr>
            <a:t> </a:t>
          </a:r>
        </a:p>
      </dgm:t>
    </dgm:pt>
    <dgm:pt modelId="{6523A921-D709-43F7-8F10-71D5E21F5B7A}" type="parTrans" cxnId="{963928FB-9671-45E1-9359-976B5DFC321E}">
      <dgm:prSet/>
      <dgm:spPr/>
      <dgm:t>
        <a:bodyPr/>
        <a:lstStyle/>
        <a:p>
          <a:endParaRPr lang="zh-CN" altLang="en-US"/>
        </a:p>
      </dgm:t>
    </dgm:pt>
    <dgm:pt modelId="{85AD29CD-A0B4-4D4C-BE0D-8AAF46CE4159}" type="sibTrans" cxnId="{963928FB-9671-45E1-9359-976B5DFC321E}">
      <dgm:prSet/>
      <dgm:spPr/>
      <dgm:t>
        <a:bodyPr/>
        <a:lstStyle/>
        <a:p>
          <a:endParaRPr lang="zh-CN" altLang="en-US"/>
        </a:p>
      </dgm:t>
    </dgm:pt>
    <dgm:pt modelId="{BF8CF823-B04F-4252-8167-30251C88D775}">
      <dgm:prSet phldrT="[文本]"/>
      <dgm:spPr>
        <a:blipFill>
          <a:blip xmlns:r="http://schemas.openxmlformats.org/officeDocument/2006/relationships" r:embed="rId6"/>
          <a:stretch>
            <a:fillRect l="-1093"/>
          </a:stretch>
        </a:blipFill>
      </dgm:spPr>
      <dgm:t>
        <a:bodyPr/>
        <a:lstStyle/>
        <a:p>
          <a:r>
            <a:rPr lang="zh-CN" altLang="en-US">
              <a:noFill/>
            </a:rPr>
            <a:t> </a:t>
          </a:r>
        </a:p>
      </dgm:t>
    </dgm:pt>
    <dgm:pt modelId="{CF0DBB73-8D7D-4E8E-8B39-C03B2E8F7727}" type="parTrans" cxnId="{9E2EDFC9-03B1-4C12-BB20-1576FC454E8E}">
      <dgm:prSet/>
      <dgm:spPr/>
      <dgm:t>
        <a:bodyPr/>
        <a:lstStyle/>
        <a:p>
          <a:endParaRPr lang="zh-CN" altLang="en-US"/>
        </a:p>
      </dgm:t>
    </dgm:pt>
    <dgm:pt modelId="{710C4706-2DDC-450C-92B4-E14CADC8B115}" type="sibTrans" cxnId="{9E2EDFC9-03B1-4C12-BB20-1576FC454E8E}">
      <dgm:prSet/>
      <dgm:spPr/>
      <dgm:t>
        <a:bodyPr/>
        <a:lstStyle/>
        <a:p>
          <a:endParaRPr lang="zh-CN" altLang="en-US"/>
        </a:p>
      </dgm:t>
    </dgm:pt>
    <dgm:pt modelId="{9AD0BAA8-2E50-475D-B086-A0F0C364CDAB}">
      <dgm:prSet phldrT="[文本]"/>
      <dgm:spPr>
        <a:blipFill>
          <a:blip xmlns:r="http://schemas.openxmlformats.org/officeDocument/2006/relationships" r:embed="rId7"/>
          <a:stretch>
            <a:fillRect l="-1093"/>
          </a:stretch>
        </a:blipFill>
      </dgm:spPr>
      <dgm:t>
        <a:bodyPr/>
        <a:lstStyle/>
        <a:p>
          <a:r>
            <a:rPr lang="zh-CN" altLang="en-US">
              <a:noFill/>
            </a:rPr>
            <a:t> </a:t>
          </a:r>
        </a:p>
      </dgm:t>
    </dgm:pt>
    <dgm:pt modelId="{F7DF5EFC-81E5-4CDC-87CE-B75D3633D182}" type="sibTrans" cxnId="{DE03EBEB-DE67-4089-9A31-1112DA8F3A90}">
      <dgm:prSet/>
      <dgm:spPr/>
      <dgm:t>
        <a:bodyPr/>
        <a:lstStyle/>
        <a:p>
          <a:endParaRPr lang="zh-CN" altLang="en-US"/>
        </a:p>
      </dgm:t>
    </dgm:pt>
    <dgm:pt modelId="{B78DD4F6-90AF-4883-B39A-7102D2C829B2}" type="parTrans" cxnId="{DE03EBEB-DE67-4089-9A31-1112DA8F3A90}">
      <dgm:prSet/>
      <dgm:spPr/>
      <dgm:t>
        <a:bodyPr/>
        <a:lstStyle/>
        <a:p>
          <a:endParaRPr lang="zh-CN" altLang="en-US"/>
        </a:p>
      </dgm:t>
    </dgm:pt>
    <dgm:pt modelId="{1C46F378-5753-407B-A43A-8F892BB5E91F}">
      <dgm:prSet phldrT="[文本]"/>
      <dgm:spPr>
        <a:blipFill>
          <a:blip xmlns:r="http://schemas.openxmlformats.org/officeDocument/2006/relationships" r:embed="rId8"/>
          <a:stretch>
            <a:fillRect/>
          </a:stretch>
        </a:blipFill>
      </dgm:spPr>
      <dgm:t>
        <a:bodyPr/>
        <a:lstStyle/>
        <a:p>
          <a:r>
            <a:rPr lang="zh-CN" altLang="en-US">
              <a:noFill/>
            </a:rPr>
            <a:t> </a:t>
          </a:r>
        </a:p>
      </dgm:t>
    </dgm:pt>
    <dgm:pt modelId="{04383D0A-F6E4-452C-AF39-41AF3ECDA30A}" type="sibTrans" cxnId="{50C7D7E4-F82A-4174-BB21-B8AD9AA2E6E2}">
      <dgm:prSet/>
      <dgm:spPr/>
      <dgm:t>
        <a:bodyPr/>
        <a:lstStyle/>
        <a:p>
          <a:endParaRPr lang="zh-CN" altLang="en-US"/>
        </a:p>
      </dgm:t>
    </dgm:pt>
    <dgm:pt modelId="{4E606B28-2C8B-479F-8516-EE2769141E4A}" type="parTrans" cxnId="{50C7D7E4-F82A-4174-BB21-B8AD9AA2E6E2}">
      <dgm:prSet/>
      <dgm:spPr/>
      <dgm:t>
        <a:bodyPr/>
        <a:lstStyle/>
        <a:p>
          <a:endParaRPr lang="zh-CN" altLang="en-US"/>
        </a:p>
      </dgm:t>
    </dgm:pt>
    <dgm:pt modelId="{790B1ED8-B9D2-482C-A8BD-2A2871ED703D}">
      <dgm:prSet phldrT="[文本]"/>
      <dgm:spPr>
        <a:blipFill>
          <a:blip xmlns:r="http://schemas.openxmlformats.org/officeDocument/2006/relationships" r:embed="rId9"/>
          <a:stretch>
            <a:fillRect l="-1093"/>
          </a:stretch>
        </a:blipFill>
      </dgm:spPr>
      <dgm:t>
        <a:bodyPr/>
        <a:lstStyle/>
        <a:p>
          <a:r>
            <a:rPr lang="zh-CN" altLang="en-US">
              <a:noFill/>
            </a:rPr>
            <a:t> </a:t>
          </a:r>
        </a:p>
      </dgm:t>
    </dgm:pt>
    <dgm:pt modelId="{FBB8F393-DB37-4E5D-9344-60BB9C6B8E76}" type="parTrans" cxnId="{82234BBD-90F0-444C-A66F-11574795DDE5}">
      <dgm:prSet/>
      <dgm:spPr/>
      <dgm:t>
        <a:bodyPr/>
        <a:lstStyle/>
        <a:p>
          <a:endParaRPr lang="zh-CN" altLang="en-US"/>
        </a:p>
      </dgm:t>
    </dgm:pt>
    <dgm:pt modelId="{F12FDDE2-8E5A-4D80-A08A-E5EA310578BA}" type="sibTrans" cxnId="{82234BBD-90F0-444C-A66F-11574795DDE5}">
      <dgm:prSet/>
      <dgm:spPr/>
      <dgm:t>
        <a:bodyPr/>
        <a:lstStyle/>
        <a:p>
          <a:endParaRPr lang="zh-CN" altLang="en-US"/>
        </a:p>
      </dgm:t>
    </dgm:pt>
    <dgm:pt modelId="{8DC0F095-C250-4461-8D8A-6058D9D872D9}">
      <dgm:prSet phldrT="[文本]"/>
      <dgm:spPr>
        <a:blipFill>
          <a:blip xmlns:r="http://schemas.openxmlformats.org/officeDocument/2006/relationships" r:embed="rId10"/>
          <a:stretch>
            <a:fillRect l="-1093"/>
          </a:stretch>
        </a:blipFill>
      </dgm:spPr>
      <dgm:t>
        <a:bodyPr/>
        <a:lstStyle/>
        <a:p>
          <a:r>
            <a:rPr lang="zh-CN" altLang="en-US">
              <a:noFill/>
            </a:rPr>
            <a:t> </a:t>
          </a:r>
        </a:p>
      </dgm:t>
    </dgm:pt>
    <dgm:pt modelId="{4D0693ED-630D-4A91-AE99-19C06A10FEC5}" type="parTrans" cxnId="{75262F6D-06B8-4A8E-A85B-4702D98D551D}">
      <dgm:prSet/>
      <dgm:spPr/>
      <dgm:t>
        <a:bodyPr/>
        <a:lstStyle/>
        <a:p>
          <a:endParaRPr lang="zh-CN" altLang="en-US"/>
        </a:p>
      </dgm:t>
    </dgm:pt>
    <dgm:pt modelId="{6671CD09-280D-496A-9F87-2E9F7576DCD7}" type="sibTrans" cxnId="{75262F6D-06B8-4A8E-A85B-4702D98D551D}">
      <dgm:prSet/>
      <dgm:spPr/>
      <dgm:t>
        <a:bodyPr/>
        <a:lstStyle/>
        <a:p>
          <a:endParaRPr lang="zh-CN" altLang="en-US"/>
        </a:p>
      </dgm:t>
    </dgm:pt>
    <dgm:pt modelId="{604FC3EA-04FB-45A1-B2CE-088A62971C72}">
      <dgm:prSet phldrT="[文本]"/>
      <dgm:spPr>
        <a:blipFill>
          <a:blip xmlns:r="http://schemas.openxmlformats.org/officeDocument/2006/relationships" r:embed="rId11"/>
          <a:stretch>
            <a:fillRect l="-1093"/>
          </a:stretch>
        </a:blipFill>
      </dgm:spPr>
      <dgm:t>
        <a:bodyPr/>
        <a:lstStyle/>
        <a:p>
          <a:r>
            <a:rPr lang="zh-CN" altLang="en-US">
              <a:noFill/>
            </a:rPr>
            <a:t> </a:t>
          </a:r>
        </a:p>
      </dgm:t>
    </dgm:pt>
    <dgm:pt modelId="{1A051E4D-734F-4D5E-BFA3-F5D0CD05D8B0}" type="parTrans" cxnId="{1D65B809-F0CE-49C0-96A8-0A0F91AD8143}">
      <dgm:prSet/>
      <dgm:spPr/>
      <dgm:t>
        <a:bodyPr/>
        <a:lstStyle/>
        <a:p>
          <a:endParaRPr lang="zh-CN" altLang="en-US"/>
        </a:p>
      </dgm:t>
    </dgm:pt>
    <dgm:pt modelId="{EC12BE7E-1DB0-48D5-B6F5-48AA25E5031C}" type="sibTrans" cxnId="{1D65B809-F0CE-49C0-96A8-0A0F91AD8143}">
      <dgm:prSet/>
      <dgm:spPr/>
      <dgm:t>
        <a:bodyPr/>
        <a:lstStyle/>
        <a:p>
          <a:endParaRPr lang="zh-CN" altLang="en-US"/>
        </a:p>
      </dgm:t>
    </dgm:pt>
    <dgm:pt modelId="{8C1787C7-3494-4A0E-A7D5-88AFFF677E0E}">
      <dgm:prSet phldrT="[文本]"/>
      <dgm:spPr>
        <a:blipFill>
          <a:blip xmlns:r="http://schemas.openxmlformats.org/officeDocument/2006/relationships" r:embed="rId12"/>
          <a:stretch>
            <a:fillRect l="-1093"/>
          </a:stretch>
        </a:blipFill>
      </dgm:spPr>
      <dgm:t>
        <a:bodyPr/>
        <a:lstStyle/>
        <a:p>
          <a:r>
            <a:rPr lang="zh-CN" altLang="en-US">
              <a:noFill/>
            </a:rPr>
            <a:t> </a:t>
          </a:r>
        </a:p>
      </dgm:t>
    </dgm:pt>
    <dgm:pt modelId="{921BC8A4-73E1-4CD6-ADCC-120816B84B75}" type="parTrans" cxnId="{FEB55AFC-93FD-4C2A-8257-6EE33DB0D45A}">
      <dgm:prSet/>
      <dgm:spPr/>
      <dgm:t>
        <a:bodyPr/>
        <a:lstStyle/>
        <a:p>
          <a:endParaRPr lang="zh-CN" altLang="en-US"/>
        </a:p>
      </dgm:t>
    </dgm:pt>
    <dgm:pt modelId="{8A0223DB-9D05-4C5A-90AD-7E2855878575}" type="sibTrans" cxnId="{FEB55AFC-93FD-4C2A-8257-6EE33DB0D45A}">
      <dgm:prSet/>
      <dgm:spPr/>
      <dgm:t>
        <a:bodyPr/>
        <a:lstStyle/>
        <a:p>
          <a:endParaRPr lang="zh-CN" altLang="en-US"/>
        </a:p>
      </dgm:t>
    </dgm:pt>
    <dgm:pt modelId="{BEFD9402-0A16-4B5D-A9B6-8D31FDE66726}">
      <dgm:prSet phldrT="[文本]"/>
      <dgm:spPr>
        <a:blipFill>
          <a:blip xmlns:r="http://schemas.openxmlformats.org/officeDocument/2006/relationships" r:embed="rId13"/>
          <a:stretch>
            <a:fillRect/>
          </a:stretch>
        </a:blipFill>
      </dgm:spPr>
      <dgm:t>
        <a:bodyPr/>
        <a:lstStyle/>
        <a:p>
          <a:r>
            <a:rPr lang="zh-CN" altLang="en-US">
              <a:noFill/>
            </a:rPr>
            <a:t> </a:t>
          </a:r>
        </a:p>
      </dgm:t>
    </dgm:pt>
    <dgm:pt modelId="{E15869F9-9F39-4C52-8F18-D0406FF5A72B}" type="parTrans" cxnId="{0BD14FD6-D847-4CB7-AF7B-7AAA0F63DA42}">
      <dgm:prSet/>
      <dgm:spPr/>
      <dgm:t>
        <a:bodyPr/>
        <a:lstStyle/>
        <a:p>
          <a:endParaRPr lang="zh-CN" altLang="en-US"/>
        </a:p>
      </dgm:t>
    </dgm:pt>
    <dgm:pt modelId="{F43E08FA-66E0-42FF-8A2F-86D437B207E9}" type="sibTrans" cxnId="{0BD14FD6-D847-4CB7-AF7B-7AAA0F63DA42}">
      <dgm:prSet/>
      <dgm:spPr/>
      <dgm:t>
        <a:bodyPr/>
        <a:lstStyle/>
        <a:p>
          <a:endParaRPr lang="zh-CN" altLang="en-US"/>
        </a:p>
      </dgm:t>
    </dgm:pt>
    <dgm:pt modelId="{D7869DF7-1E27-4608-A7B9-EDAF11CA3389}">
      <dgm:prSet phldrT="[文本]"/>
      <dgm:spPr>
        <a:blipFill>
          <a:blip xmlns:r="http://schemas.openxmlformats.org/officeDocument/2006/relationships" r:embed="rId14"/>
          <a:stretch>
            <a:fillRect/>
          </a:stretch>
        </a:blipFill>
      </dgm:spPr>
      <dgm:t>
        <a:bodyPr/>
        <a:lstStyle/>
        <a:p>
          <a:r>
            <a:rPr lang="zh-CN" altLang="en-US">
              <a:noFill/>
            </a:rPr>
            <a:t> </a:t>
          </a:r>
        </a:p>
      </dgm:t>
    </dgm:pt>
    <dgm:pt modelId="{658D0816-5650-41C6-8FC4-C5C28F272CC8}" type="parTrans" cxnId="{2CDBBE20-5CA6-4E81-B6E1-6981BB4FC7B1}">
      <dgm:prSet/>
      <dgm:spPr/>
      <dgm:t>
        <a:bodyPr/>
        <a:lstStyle/>
        <a:p>
          <a:endParaRPr lang="zh-CN" altLang="en-US"/>
        </a:p>
      </dgm:t>
    </dgm:pt>
    <dgm:pt modelId="{CCB6B813-8530-442F-9A69-460E45BC9C38}" type="sibTrans" cxnId="{2CDBBE20-5CA6-4E81-B6E1-6981BB4FC7B1}">
      <dgm:prSet/>
      <dgm:spPr/>
      <dgm:t>
        <a:bodyPr/>
        <a:lstStyle/>
        <a:p>
          <a:endParaRPr lang="zh-CN" altLang="en-US"/>
        </a:p>
      </dgm:t>
    </dgm:pt>
    <dgm:pt modelId="{DC1DDE67-6FD8-470F-9725-10CA7939A3B3}">
      <dgm:prSet phldrT="[文本]"/>
      <dgm:spPr>
        <a:blipFill>
          <a:blip xmlns:r="http://schemas.openxmlformats.org/officeDocument/2006/relationships" r:embed="rId15"/>
          <a:stretch>
            <a:fillRect/>
          </a:stretch>
        </a:blipFill>
      </dgm:spPr>
      <dgm:t>
        <a:bodyPr/>
        <a:lstStyle/>
        <a:p>
          <a:r>
            <a:rPr lang="zh-CN" altLang="en-US">
              <a:noFill/>
            </a:rPr>
            <a:t> </a:t>
          </a:r>
        </a:p>
      </dgm:t>
    </dgm:pt>
    <dgm:pt modelId="{357CC0AC-0E6F-4E0B-8506-1A9BCE5DD1D6}" type="parTrans" cxnId="{CD79E4B4-4116-4535-9DED-F651350BEE20}">
      <dgm:prSet/>
      <dgm:spPr/>
      <dgm:t>
        <a:bodyPr/>
        <a:lstStyle/>
        <a:p>
          <a:endParaRPr lang="zh-CN" altLang="en-US"/>
        </a:p>
      </dgm:t>
    </dgm:pt>
    <dgm:pt modelId="{5AC07511-2BEC-47B1-B997-4078434050EA}" type="sibTrans" cxnId="{CD79E4B4-4116-4535-9DED-F651350BEE20}">
      <dgm:prSet/>
      <dgm:spPr/>
      <dgm:t>
        <a:bodyPr/>
        <a:lstStyle/>
        <a:p>
          <a:endParaRPr lang="zh-CN" altLang="en-US"/>
        </a:p>
      </dgm:t>
    </dgm:pt>
    <dgm:pt modelId="{3D5E870E-7F53-46D3-9CF9-5D95FA95AB31}">
      <dgm:prSet phldrT="[文本]"/>
      <dgm:spPr>
        <a:blipFill>
          <a:blip xmlns:r="http://schemas.openxmlformats.org/officeDocument/2006/relationships" r:embed="rId16"/>
          <a:stretch>
            <a:fillRect/>
          </a:stretch>
        </a:blipFill>
      </dgm:spPr>
      <dgm:t>
        <a:bodyPr/>
        <a:lstStyle/>
        <a:p>
          <a:r>
            <a:rPr lang="zh-CN" altLang="en-US">
              <a:noFill/>
            </a:rPr>
            <a:t> </a:t>
          </a:r>
        </a:p>
      </dgm:t>
    </dgm:pt>
    <dgm:pt modelId="{5ABECFA5-FD32-4CC2-ADCD-404FC32C1D4C}" type="parTrans" cxnId="{1BF76A8F-11E8-40A3-AA0E-3B4F8ABC92B1}">
      <dgm:prSet/>
      <dgm:spPr/>
      <dgm:t>
        <a:bodyPr/>
        <a:lstStyle/>
        <a:p>
          <a:endParaRPr lang="zh-CN" altLang="en-US"/>
        </a:p>
      </dgm:t>
    </dgm:pt>
    <dgm:pt modelId="{9E7A017F-4CE4-495C-8005-BE18E7A230D2}" type="sibTrans" cxnId="{1BF76A8F-11E8-40A3-AA0E-3B4F8ABC92B1}">
      <dgm:prSet/>
      <dgm:spPr/>
      <dgm:t>
        <a:bodyPr/>
        <a:lstStyle/>
        <a:p>
          <a:endParaRPr lang="zh-CN" altLang="en-US"/>
        </a:p>
      </dgm:t>
    </dgm:pt>
    <dgm:pt modelId="{EFFC1019-0C48-4F30-9349-BEF17E4B2B41}" type="pres">
      <dgm:prSet presAssocID="{68C61848-072B-4CB2-AC4B-081C5A098599}" presName="linearFlow" presStyleCnt="0">
        <dgm:presLayoutVars>
          <dgm:resizeHandles val="exact"/>
        </dgm:presLayoutVars>
      </dgm:prSet>
      <dgm:spPr/>
    </dgm:pt>
    <dgm:pt modelId="{F7DEA2AA-D419-48F6-A7BC-6D8B805B3EA5}" type="pres">
      <dgm:prSet presAssocID="{AEDE3714-2116-4E92-A6D4-3E2AC5B83589}" presName="node" presStyleLbl="node1" presStyleIdx="0" presStyleCnt="16">
        <dgm:presLayoutVars>
          <dgm:bulletEnabled val="1"/>
        </dgm:presLayoutVars>
      </dgm:prSet>
      <dgm:spPr/>
      <dgm:t>
        <a:bodyPr/>
        <a:lstStyle/>
        <a:p>
          <a:endParaRPr lang="zh-CN" altLang="en-US"/>
        </a:p>
      </dgm:t>
    </dgm:pt>
    <dgm:pt modelId="{555A10CD-A68C-469F-AAEA-2097D6DF155F}" type="pres">
      <dgm:prSet presAssocID="{C987E3F3-EF4F-46ED-843C-A67BA9763848}" presName="sibTrans" presStyleLbl="sibTrans2D1" presStyleIdx="0" presStyleCnt="15"/>
      <dgm:spPr/>
      <dgm:t>
        <a:bodyPr/>
        <a:lstStyle/>
        <a:p>
          <a:endParaRPr lang="zh-CN" altLang="en-US"/>
        </a:p>
      </dgm:t>
    </dgm:pt>
    <dgm:pt modelId="{653F48E6-3E40-4249-A6F6-BA0E8FD31E83}" type="pres">
      <dgm:prSet presAssocID="{C987E3F3-EF4F-46ED-843C-A67BA9763848}" presName="connectorText" presStyleLbl="sibTrans2D1" presStyleIdx="0" presStyleCnt="15"/>
      <dgm:spPr/>
      <dgm:t>
        <a:bodyPr/>
        <a:lstStyle/>
        <a:p>
          <a:endParaRPr lang="zh-CN" altLang="en-US"/>
        </a:p>
      </dgm:t>
    </dgm:pt>
    <dgm:pt modelId="{92673446-445A-4664-A208-8665547FB322}" type="pres">
      <dgm:prSet presAssocID="{1C46F378-5753-407B-A43A-8F892BB5E91F}" presName="node" presStyleLbl="node1" presStyleIdx="1" presStyleCnt="16">
        <dgm:presLayoutVars>
          <dgm:bulletEnabled val="1"/>
        </dgm:presLayoutVars>
      </dgm:prSet>
      <dgm:spPr/>
      <dgm:t>
        <a:bodyPr/>
        <a:lstStyle/>
        <a:p>
          <a:endParaRPr lang="zh-CN" altLang="en-US"/>
        </a:p>
      </dgm:t>
    </dgm:pt>
    <dgm:pt modelId="{C84F7E57-5BAF-425F-BCF9-E6AE00559F05}" type="pres">
      <dgm:prSet presAssocID="{04383D0A-F6E4-452C-AF39-41AF3ECDA30A}" presName="sibTrans" presStyleLbl="sibTrans2D1" presStyleIdx="1" presStyleCnt="15"/>
      <dgm:spPr/>
      <dgm:t>
        <a:bodyPr/>
        <a:lstStyle/>
        <a:p>
          <a:endParaRPr lang="zh-CN" altLang="en-US"/>
        </a:p>
      </dgm:t>
    </dgm:pt>
    <dgm:pt modelId="{72BAE176-69AB-42F2-AA5F-F001B24B31A9}" type="pres">
      <dgm:prSet presAssocID="{04383D0A-F6E4-452C-AF39-41AF3ECDA30A}" presName="connectorText" presStyleLbl="sibTrans2D1" presStyleIdx="1" presStyleCnt="15"/>
      <dgm:spPr/>
      <dgm:t>
        <a:bodyPr/>
        <a:lstStyle/>
        <a:p>
          <a:endParaRPr lang="zh-CN" altLang="en-US"/>
        </a:p>
      </dgm:t>
    </dgm:pt>
    <dgm:pt modelId="{CBDA1E74-668E-491D-B3B4-3F12E094D83D}" type="pres">
      <dgm:prSet presAssocID="{9AD0BAA8-2E50-475D-B086-A0F0C364CDAB}" presName="node" presStyleLbl="node1" presStyleIdx="2" presStyleCnt="16">
        <dgm:presLayoutVars>
          <dgm:bulletEnabled val="1"/>
        </dgm:presLayoutVars>
      </dgm:prSet>
      <dgm:spPr/>
      <dgm:t>
        <a:bodyPr/>
        <a:lstStyle/>
        <a:p>
          <a:endParaRPr lang="zh-CN" altLang="en-US"/>
        </a:p>
      </dgm:t>
    </dgm:pt>
    <dgm:pt modelId="{5B03972C-3982-4EDD-B1F2-742DCAFC90E8}" type="pres">
      <dgm:prSet presAssocID="{F7DF5EFC-81E5-4CDC-87CE-B75D3633D182}" presName="sibTrans" presStyleLbl="sibTrans2D1" presStyleIdx="2" presStyleCnt="15"/>
      <dgm:spPr/>
      <dgm:t>
        <a:bodyPr/>
        <a:lstStyle/>
        <a:p>
          <a:endParaRPr lang="zh-CN" altLang="en-US"/>
        </a:p>
      </dgm:t>
    </dgm:pt>
    <dgm:pt modelId="{FA2D1C4D-C84C-4001-85C4-AED9943F9FE4}" type="pres">
      <dgm:prSet presAssocID="{F7DF5EFC-81E5-4CDC-87CE-B75D3633D182}" presName="connectorText" presStyleLbl="sibTrans2D1" presStyleIdx="2" presStyleCnt="15"/>
      <dgm:spPr/>
      <dgm:t>
        <a:bodyPr/>
        <a:lstStyle/>
        <a:p>
          <a:endParaRPr lang="zh-CN" altLang="en-US"/>
        </a:p>
      </dgm:t>
    </dgm:pt>
    <dgm:pt modelId="{1BC69416-F09B-4AA3-BB84-573D54AFAD2E}" type="pres">
      <dgm:prSet presAssocID="{659F6B16-29B7-4379-9F9F-0D95BAD25215}" presName="node" presStyleLbl="node1" presStyleIdx="3" presStyleCnt="16">
        <dgm:presLayoutVars>
          <dgm:bulletEnabled val="1"/>
        </dgm:presLayoutVars>
      </dgm:prSet>
      <dgm:spPr/>
      <dgm:t>
        <a:bodyPr/>
        <a:lstStyle/>
        <a:p>
          <a:endParaRPr lang="zh-CN" altLang="en-US"/>
        </a:p>
      </dgm:t>
    </dgm:pt>
    <dgm:pt modelId="{39CB7366-33E7-4153-9567-58F0053583AF}" type="pres">
      <dgm:prSet presAssocID="{2B7B4E08-9D4B-4976-988E-A17923BABD5A}" presName="sibTrans" presStyleLbl="sibTrans2D1" presStyleIdx="3" presStyleCnt="15"/>
      <dgm:spPr/>
      <dgm:t>
        <a:bodyPr/>
        <a:lstStyle/>
        <a:p>
          <a:endParaRPr lang="zh-CN" altLang="en-US"/>
        </a:p>
      </dgm:t>
    </dgm:pt>
    <dgm:pt modelId="{A723E07E-DEBD-42B5-88F5-100B19A85468}" type="pres">
      <dgm:prSet presAssocID="{2B7B4E08-9D4B-4976-988E-A17923BABD5A}" presName="connectorText" presStyleLbl="sibTrans2D1" presStyleIdx="3" presStyleCnt="15"/>
      <dgm:spPr/>
      <dgm:t>
        <a:bodyPr/>
        <a:lstStyle/>
        <a:p>
          <a:endParaRPr lang="zh-CN" altLang="en-US"/>
        </a:p>
      </dgm:t>
    </dgm:pt>
    <dgm:pt modelId="{B3BA7974-99E8-4BD7-8052-02A7B5BCE2E9}" type="pres">
      <dgm:prSet presAssocID="{64E301E0-73A4-4418-9E06-EC620E8E8CEB}" presName="node" presStyleLbl="node1" presStyleIdx="4" presStyleCnt="16">
        <dgm:presLayoutVars>
          <dgm:bulletEnabled val="1"/>
        </dgm:presLayoutVars>
      </dgm:prSet>
      <dgm:spPr/>
      <dgm:t>
        <a:bodyPr/>
        <a:lstStyle/>
        <a:p>
          <a:endParaRPr lang="zh-CN" altLang="en-US"/>
        </a:p>
      </dgm:t>
    </dgm:pt>
    <dgm:pt modelId="{F463D824-F037-43E2-80E3-E5EA00291038}" type="pres">
      <dgm:prSet presAssocID="{5C5EC7B5-B713-4443-9A60-0E7748685B45}" presName="sibTrans" presStyleLbl="sibTrans2D1" presStyleIdx="4" presStyleCnt="15"/>
      <dgm:spPr/>
      <dgm:t>
        <a:bodyPr/>
        <a:lstStyle/>
        <a:p>
          <a:endParaRPr lang="zh-CN" altLang="en-US"/>
        </a:p>
      </dgm:t>
    </dgm:pt>
    <dgm:pt modelId="{2F3FA5B4-521C-4E64-B99E-217FAA0C2820}" type="pres">
      <dgm:prSet presAssocID="{5C5EC7B5-B713-4443-9A60-0E7748685B45}" presName="connectorText" presStyleLbl="sibTrans2D1" presStyleIdx="4" presStyleCnt="15"/>
      <dgm:spPr/>
      <dgm:t>
        <a:bodyPr/>
        <a:lstStyle/>
        <a:p>
          <a:endParaRPr lang="zh-CN" altLang="en-US"/>
        </a:p>
      </dgm:t>
    </dgm:pt>
    <dgm:pt modelId="{EBDC31EC-F301-4CF4-B238-36C82F187FCE}" type="pres">
      <dgm:prSet presAssocID="{03047718-29AF-4217-969D-047581F31FB6}" presName="node" presStyleLbl="node1" presStyleIdx="5" presStyleCnt="16">
        <dgm:presLayoutVars>
          <dgm:bulletEnabled val="1"/>
        </dgm:presLayoutVars>
      </dgm:prSet>
      <dgm:spPr/>
      <dgm:t>
        <a:bodyPr/>
        <a:lstStyle/>
        <a:p>
          <a:endParaRPr lang="zh-CN" altLang="en-US"/>
        </a:p>
      </dgm:t>
    </dgm:pt>
    <dgm:pt modelId="{694C2D6B-B6EB-4436-B020-3D20A97686D3}" type="pres">
      <dgm:prSet presAssocID="{6A8CCD9B-1A04-4F47-88B2-840ADC96A60B}" presName="sibTrans" presStyleLbl="sibTrans2D1" presStyleIdx="5" presStyleCnt="15"/>
      <dgm:spPr/>
      <dgm:t>
        <a:bodyPr/>
        <a:lstStyle/>
        <a:p>
          <a:endParaRPr lang="zh-CN" altLang="en-US"/>
        </a:p>
      </dgm:t>
    </dgm:pt>
    <dgm:pt modelId="{D60D1E33-3F16-415E-9643-0A2D63C2B4EA}" type="pres">
      <dgm:prSet presAssocID="{6A8CCD9B-1A04-4F47-88B2-840ADC96A60B}" presName="connectorText" presStyleLbl="sibTrans2D1" presStyleIdx="5" presStyleCnt="15"/>
      <dgm:spPr/>
      <dgm:t>
        <a:bodyPr/>
        <a:lstStyle/>
        <a:p>
          <a:endParaRPr lang="zh-CN" altLang="en-US"/>
        </a:p>
      </dgm:t>
    </dgm:pt>
    <dgm:pt modelId="{16B10A03-AB0F-4DBE-A52A-59C8D948525C}" type="pres">
      <dgm:prSet presAssocID="{408FB0E9-CD42-4D47-886C-0208318585D1}" presName="node" presStyleLbl="node1" presStyleIdx="6" presStyleCnt="16">
        <dgm:presLayoutVars>
          <dgm:bulletEnabled val="1"/>
        </dgm:presLayoutVars>
      </dgm:prSet>
      <dgm:spPr/>
      <dgm:t>
        <a:bodyPr/>
        <a:lstStyle/>
        <a:p>
          <a:endParaRPr lang="zh-CN" altLang="en-US"/>
        </a:p>
      </dgm:t>
    </dgm:pt>
    <dgm:pt modelId="{2FA1D19B-3801-4B0E-9241-F0F7CB24E685}" type="pres">
      <dgm:prSet presAssocID="{85AD29CD-A0B4-4D4C-BE0D-8AAF46CE4159}" presName="sibTrans" presStyleLbl="sibTrans2D1" presStyleIdx="6" presStyleCnt="15"/>
      <dgm:spPr/>
      <dgm:t>
        <a:bodyPr/>
        <a:lstStyle/>
        <a:p>
          <a:endParaRPr lang="zh-CN" altLang="en-US"/>
        </a:p>
      </dgm:t>
    </dgm:pt>
    <dgm:pt modelId="{064DF3DB-E9DF-4AA4-80C0-41E78D499EEA}" type="pres">
      <dgm:prSet presAssocID="{85AD29CD-A0B4-4D4C-BE0D-8AAF46CE4159}" presName="connectorText" presStyleLbl="sibTrans2D1" presStyleIdx="6" presStyleCnt="15"/>
      <dgm:spPr/>
      <dgm:t>
        <a:bodyPr/>
        <a:lstStyle/>
        <a:p>
          <a:endParaRPr lang="zh-CN" altLang="en-US"/>
        </a:p>
      </dgm:t>
    </dgm:pt>
    <dgm:pt modelId="{ACA4A30D-92FD-472E-B0F0-C37A2A772845}" type="pres">
      <dgm:prSet presAssocID="{BF8CF823-B04F-4252-8167-30251C88D775}" presName="node" presStyleLbl="node1" presStyleIdx="7" presStyleCnt="16" custLinFactNeighborX="-2884" custLinFactNeighborY="10510">
        <dgm:presLayoutVars>
          <dgm:bulletEnabled val="1"/>
        </dgm:presLayoutVars>
      </dgm:prSet>
      <dgm:spPr/>
      <dgm:t>
        <a:bodyPr/>
        <a:lstStyle/>
        <a:p>
          <a:endParaRPr lang="zh-CN" altLang="en-US"/>
        </a:p>
      </dgm:t>
    </dgm:pt>
    <dgm:pt modelId="{701F1069-A494-424E-A10C-12CA6788E003}" type="pres">
      <dgm:prSet presAssocID="{710C4706-2DDC-450C-92B4-E14CADC8B115}" presName="sibTrans" presStyleLbl="sibTrans2D1" presStyleIdx="7" presStyleCnt="15"/>
      <dgm:spPr/>
      <dgm:t>
        <a:bodyPr/>
        <a:lstStyle/>
        <a:p>
          <a:endParaRPr lang="zh-CN" altLang="en-US"/>
        </a:p>
      </dgm:t>
    </dgm:pt>
    <dgm:pt modelId="{1834C9D5-2DBA-4E2D-9699-425D9CD2F596}" type="pres">
      <dgm:prSet presAssocID="{710C4706-2DDC-450C-92B4-E14CADC8B115}" presName="connectorText" presStyleLbl="sibTrans2D1" presStyleIdx="7" presStyleCnt="15"/>
      <dgm:spPr/>
      <dgm:t>
        <a:bodyPr/>
        <a:lstStyle/>
        <a:p>
          <a:endParaRPr lang="zh-CN" altLang="en-US"/>
        </a:p>
      </dgm:t>
    </dgm:pt>
    <dgm:pt modelId="{516937E3-ED90-40EE-870C-EEE0FF23BF66}" type="pres">
      <dgm:prSet presAssocID="{790B1ED8-B9D2-482C-A8BD-2A2871ED703D}" presName="node" presStyleLbl="node1" presStyleIdx="8" presStyleCnt="16" custLinFactX="41797" custLinFactY="-91059" custLinFactNeighborX="100000" custLinFactNeighborY="-100000">
        <dgm:presLayoutVars>
          <dgm:bulletEnabled val="1"/>
        </dgm:presLayoutVars>
      </dgm:prSet>
      <dgm:spPr/>
      <dgm:t>
        <a:bodyPr/>
        <a:lstStyle/>
        <a:p>
          <a:endParaRPr lang="zh-CN" altLang="en-US"/>
        </a:p>
      </dgm:t>
    </dgm:pt>
    <dgm:pt modelId="{4835F751-7838-4800-B43C-A53D5A9A168C}" type="pres">
      <dgm:prSet presAssocID="{F12FDDE2-8E5A-4D80-A08A-E5EA310578BA}" presName="sibTrans" presStyleLbl="sibTrans2D1" presStyleIdx="8" presStyleCnt="15"/>
      <dgm:spPr/>
      <dgm:t>
        <a:bodyPr/>
        <a:lstStyle/>
        <a:p>
          <a:endParaRPr lang="zh-CN" altLang="en-US"/>
        </a:p>
      </dgm:t>
    </dgm:pt>
    <dgm:pt modelId="{3DEC6151-EF01-470D-A0DF-3CAEEBFCD409}" type="pres">
      <dgm:prSet presAssocID="{F12FDDE2-8E5A-4D80-A08A-E5EA310578BA}" presName="connectorText" presStyleLbl="sibTrans2D1" presStyleIdx="8" presStyleCnt="15"/>
      <dgm:spPr/>
      <dgm:t>
        <a:bodyPr/>
        <a:lstStyle/>
        <a:p>
          <a:endParaRPr lang="zh-CN" altLang="en-US"/>
        </a:p>
      </dgm:t>
    </dgm:pt>
    <dgm:pt modelId="{F22CF8C7-D367-4225-BCF1-806ED46D4667}" type="pres">
      <dgm:prSet presAssocID="{8DC0F095-C250-4461-8D8A-6058D9D872D9}" presName="node" presStyleLbl="node1" presStyleIdx="9" presStyleCnt="16" custLinFactX="41797" custLinFactY="-300000" custLinFactNeighborX="100000" custLinFactNeighborY="-310159">
        <dgm:presLayoutVars>
          <dgm:bulletEnabled val="1"/>
        </dgm:presLayoutVars>
      </dgm:prSet>
      <dgm:spPr/>
      <dgm:t>
        <a:bodyPr/>
        <a:lstStyle/>
        <a:p>
          <a:endParaRPr lang="zh-CN" altLang="en-US"/>
        </a:p>
      </dgm:t>
    </dgm:pt>
    <dgm:pt modelId="{F81F201D-E181-491F-A569-C1F76998218B}" type="pres">
      <dgm:prSet presAssocID="{6671CD09-280D-496A-9F87-2E9F7576DCD7}" presName="sibTrans" presStyleLbl="sibTrans2D1" presStyleIdx="9" presStyleCnt="15"/>
      <dgm:spPr/>
      <dgm:t>
        <a:bodyPr/>
        <a:lstStyle/>
        <a:p>
          <a:endParaRPr lang="zh-CN" altLang="en-US"/>
        </a:p>
      </dgm:t>
    </dgm:pt>
    <dgm:pt modelId="{062AD66A-12E7-4B80-A68F-4D16F8A826F4}" type="pres">
      <dgm:prSet presAssocID="{6671CD09-280D-496A-9F87-2E9F7576DCD7}" presName="connectorText" presStyleLbl="sibTrans2D1" presStyleIdx="9" presStyleCnt="15"/>
      <dgm:spPr/>
      <dgm:t>
        <a:bodyPr/>
        <a:lstStyle/>
        <a:p>
          <a:endParaRPr lang="zh-CN" altLang="en-US"/>
        </a:p>
      </dgm:t>
    </dgm:pt>
    <dgm:pt modelId="{C6C18C7B-4D0E-4733-B565-B64B7A56E00F}" type="pres">
      <dgm:prSet presAssocID="{604FC3EA-04FB-45A1-B2CE-088A62971C72}" presName="node" presStyleLbl="node1" presStyleIdx="10" presStyleCnt="16" custLinFactX="41797" custLinFactY="-500000" custLinFactNeighborX="100000" custLinFactNeighborY="-535495">
        <dgm:presLayoutVars>
          <dgm:bulletEnabled val="1"/>
        </dgm:presLayoutVars>
      </dgm:prSet>
      <dgm:spPr/>
      <dgm:t>
        <a:bodyPr/>
        <a:lstStyle/>
        <a:p>
          <a:endParaRPr lang="zh-CN" altLang="en-US"/>
        </a:p>
      </dgm:t>
    </dgm:pt>
    <dgm:pt modelId="{FFC947AD-8EC9-4DC0-B9D5-EDF84F6569F5}" type="pres">
      <dgm:prSet presAssocID="{EC12BE7E-1DB0-48D5-B6F5-48AA25E5031C}" presName="sibTrans" presStyleLbl="sibTrans2D1" presStyleIdx="10" presStyleCnt="15"/>
      <dgm:spPr/>
      <dgm:t>
        <a:bodyPr/>
        <a:lstStyle/>
        <a:p>
          <a:endParaRPr lang="zh-CN" altLang="en-US"/>
        </a:p>
      </dgm:t>
    </dgm:pt>
    <dgm:pt modelId="{67DE96E5-42FC-4FFB-90C8-B4B2F21B0E8F}" type="pres">
      <dgm:prSet presAssocID="{EC12BE7E-1DB0-48D5-B6F5-48AA25E5031C}" presName="connectorText" presStyleLbl="sibTrans2D1" presStyleIdx="10" presStyleCnt="15"/>
      <dgm:spPr/>
      <dgm:t>
        <a:bodyPr/>
        <a:lstStyle/>
        <a:p>
          <a:endParaRPr lang="zh-CN" altLang="en-US"/>
        </a:p>
      </dgm:t>
    </dgm:pt>
    <dgm:pt modelId="{CC8BA46D-C084-4A0D-B8F4-83E0CB4F57E9}" type="pres">
      <dgm:prSet presAssocID="{8C1787C7-3494-4A0E-A7D5-88AFFF677E0E}" presName="node" presStyleLbl="node1" presStyleIdx="11" presStyleCnt="16" custLinFactX="41797" custLinFactY="-700000" custLinFactNeighborX="100000" custLinFactNeighborY="-704139">
        <dgm:presLayoutVars>
          <dgm:bulletEnabled val="1"/>
        </dgm:presLayoutVars>
      </dgm:prSet>
      <dgm:spPr/>
      <dgm:t>
        <a:bodyPr/>
        <a:lstStyle/>
        <a:p>
          <a:endParaRPr lang="zh-CN" altLang="en-US"/>
        </a:p>
      </dgm:t>
    </dgm:pt>
    <dgm:pt modelId="{DB3D6663-24A0-4163-84F8-23AC0740F016}" type="pres">
      <dgm:prSet presAssocID="{8A0223DB-9D05-4C5A-90AD-7E2855878575}" presName="sibTrans" presStyleLbl="sibTrans2D1" presStyleIdx="11" presStyleCnt="15"/>
      <dgm:spPr/>
      <dgm:t>
        <a:bodyPr/>
        <a:lstStyle/>
        <a:p>
          <a:endParaRPr lang="zh-CN" altLang="en-US"/>
        </a:p>
      </dgm:t>
    </dgm:pt>
    <dgm:pt modelId="{8332CBCC-5F3A-476A-A2FB-D1ADA9F0F98A}" type="pres">
      <dgm:prSet presAssocID="{8A0223DB-9D05-4C5A-90AD-7E2855878575}" presName="connectorText" presStyleLbl="sibTrans2D1" presStyleIdx="11" presStyleCnt="15"/>
      <dgm:spPr/>
      <dgm:t>
        <a:bodyPr/>
        <a:lstStyle/>
        <a:p>
          <a:endParaRPr lang="zh-CN" altLang="en-US"/>
        </a:p>
      </dgm:t>
    </dgm:pt>
    <dgm:pt modelId="{9093A499-90B6-4278-814C-38356A08B0E3}" type="pres">
      <dgm:prSet presAssocID="{BEFD9402-0A16-4B5D-A9B6-8D31FDE66726}" presName="node" presStyleLbl="node1" presStyleIdx="12" presStyleCnt="16" custLinFactX="41797" custLinFactY="-892854" custLinFactNeighborX="100000" custLinFactNeighborY="-900000">
        <dgm:presLayoutVars>
          <dgm:bulletEnabled val="1"/>
        </dgm:presLayoutVars>
      </dgm:prSet>
      <dgm:spPr/>
      <dgm:t>
        <a:bodyPr/>
        <a:lstStyle/>
        <a:p>
          <a:endParaRPr lang="zh-CN" altLang="en-US"/>
        </a:p>
      </dgm:t>
    </dgm:pt>
    <dgm:pt modelId="{A849298D-D29A-482E-A7D7-1B721404436F}" type="pres">
      <dgm:prSet presAssocID="{F43E08FA-66E0-42FF-8A2F-86D437B207E9}" presName="sibTrans" presStyleLbl="sibTrans2D1" presStyleIdx="12" presStyleCnt="15"/>
      <dgm:spPr/>
      <dgm:t>
        <a:bodyPr/>
        <a:lstStyle/>
        <a:p>
          <a:endParaRPr lang="zh-CN" altLang="en-US"/>
        </a:p>
      </dgm:t>
    </dgm:pt>
    <dgm:pt modelId="{F5586641-2369-4AD1-97AB-AC4A1FA941F3}" type="pres">
      <dgm:prSet presAssocID="{F43E08FA-66E0-42FF-8A2F-86D437B207E9}" presName="connectorText" presStyleLbl="sibTrans2D1" presStyleIdx="12" presStyleCnt="15"/>
      <dgm:spPr/>
      <dgm:t>
        <a:bodyPr/>
        <a:lstStyle/>
        <a:p>
          <a:endParaRPr lang="zh-CN" altLang="en-US"/>
        </a:p>
      </dgm:t>
    </dgm:pt>
    <dgm:pt modelId="{44AA3DA9-BEE1-4858-A199-2139EBA861EB}" type="pres">
      <dgm:prSet presAssocID="{D7869DF7-1E27-4608-A7B9-EDAF11CA3389}" presName="node" presStyleLbl="node1" presStyleIdx="13" presStyleCnt="16" custLinFactX="41797" custLinFactY="-1084274" custLinFactNeighborX="100000" custLinFactNeighborY="-1100000">
        <dgm:presLayoutVars>
          <dgm:bulletEnabled val="1"/>
        </dgm:presLayoutVars>
      </dgm:prSet>
      <dgm:spPr/>
      <dgm:t>
        <a:bodyPr/>
        <a:lstStyle/>
        <a:p>
          <a:endParaRPr lang="zh-CN" altLang="en-US"/>
        </a:p>
      </dgm:t>
    </dgm:pt>
    <dgm:pt modelId="{20A8C119-5923-4106-8011-4817234EBB12}" type="pres">
      <dgm:prSet presAssocID="{CCB6B813-8530-442F-9A69-460E45BC9C38}" presName="sibTrans" presStyleLbl="sibTrans2D1" presStyleIdx="13" presStyleCnt="15"/>
      <dgm:spPr/>
      <dgm:t>
        <a:bodyPr/>
        <a:lstStyle/>
        <a:p>
          <a:endParaRPr lang="zh-CN" altLang="en-US"/>
        </a:p>
      </dgm:t>
    </dgm:pt>
    <dgm:pt modelId="{5671E66C-6E57-4377-BE3E-EA1F19624812}" type="pres">
      <dgm:prSet presAssocID="{CCB6B813-8530-442F-9A69-460E45BC9C38}" presName="connectorText" presStyleLbl="sibTrans2D1" presStyleIdx="13" presStyleCnt="15"/>
      <dgm:spPr/>
      <dgm:t>
        <a:bodyPr/>
        <a:lstStyle/>
        <a:p>
          <a:endParaRPr lang="zh-CN" altLang="en-US"/>
        </a:p>
      </dgm:t>
    </dgm:pt>
    <dgm:pt modelId="{5DA15C8B-4E3F-4AF3-A68C-53B3027E28F5}" type="pres">
      <dgm:prSet presAssocID="{DC1DDE67-6FD8-470F-9725-10CA7939A3B3}" presName="node" presStyleLbl="node1" presStyleIdx="14" presStyleCnt="16" custLinFactX="41797" custLinFactY="-1300000" custLinFactNeighborX="100000" custLinFactNeighborY="-1306617">
        <dgm:presLayoutVars>
          <dgm:bulletEnabled val="1"/>
        </dgm:presLayoutVars>
      </dgm:prSet>
      <dgm:spPr/>
      <dgm:t>
        <a:bodyPr/>
        <a:lstStyle/>
        <a:p>
          <a:endParaRPr lang="zh-CN" altLang="en-US"/>
        </a:p>
      </dgm:t>
    </dgm:pt>
    <dgm:pt modelId="{A8F7A1BE-E2C7-4718-B432-E009502D5831}" type="pres">
      <dgm:prSet presAssocID="{5AC07511-2BEC-47B1-B997-4078434050EA}" presName="sibTrans" presStyleLbl="sibTrans2D1" presStyleIdx="14" presStyleCnt="15"/>
      <dgm:spPr/>
      <dgm:t>
        <a:bodyPr/>
        <a:lstStyle/>
        <a:p>
          <a:endParaRPr lang="zh-CN" altLang="en-US"/>
        </a:p>
      </dgm:t>
    </dgm:pt>
    <dgm:pt modelId="{4157D63D-04BF-44E5-B076-5C4473A4E5B8}" type="pres">
      <dgm:prSet presAssocID="{5AC07511-2BEC-47B1-B997-4078434050EA}" presName="connectorText" presStyleLbl="sibTrans2D1" presStyleIdx="14" presStyleCnt="15"/>
      <dgm:spPr/>
      <dgm:t>
        <a:bodyPr/>
        <a:lstStyle/>
        <a:p>
          <a:endParaRPr lang="zh-CN" altLang="en-US"/>
        </a:p>
      </dgm:t>
    </dgm:pt>
    <dgm:pt modelId="{C7874E11-D141-490F-ACB9-757656A0CE6E}" type="pres">
      <dgm:prSet presAssocID="{3D5E870E-7F53-46D3-9CF9-5D95FA95AB31}" presName="node" presStyleLbl="node1" presStyleIdx="15" presStyleCnt="16" custLinFactX="41797" custLinFactY="-1485570" custLinFactNeighborX="100000" custLinFactNeighborY="-1500000">
        <dgm:presLayoutVars>
          <dgm:bulletEnabled val="1"/>
        </dgm:presLayoutVars>
      </dgm:prSet>
      <dgm:spPr/>
      <dgm:t>
        <a:bodyPr/>
        <a:lstStyle/>
        <a:p>
          <a:endParaRPr lang="zh-CN" altLang="en-US"/>
        </a:p>
      </dgm:t>
    </dgm:pt>
  </dgm:ptLst>
  <dgm:cxnLst>
    <dgm:cxn modelId="{82BB9D26-F95F-4B84-86C7-18E70E9A9D1C}" type="presOf" srcId="{710C4706-2DDC-450C-92B4-E14CADC8B115}" destId="{1834C9D5-2DBA-4E2D-9699-425D9CD2F596}" srcOrd="1" destOrd="0" presId="urn:microsoft.com/office/officeart/2005/8/layout/process2"/>
    <dgm:cxn modelId="{67C7C2EB-63E7-4F68-9461-B64E045B8EB5}" type="presOf" srcId="{AEDE3714-2116-4E92-A6D4-3E2AC5B83589}" destId="{F7DEA2AA-D419-48F6-A7BC-6D8B805B3EA5}" srcOrd="0" destOrd="0" presId="urn:microsoft.com/office/officeart/2005/8/layout/process2"/>
    <dgm:cxn modelId="{813B17D1-DE46-4CD9-A2C1-8C2CB2C1D960}" type="presOf" srcId="{6A8CCD9B-1A04-4F47-88B2-840ADC96A60B}" destId="{D60D1E33-3F16-415E-9643-0A2D63C2B4EA}" srcOrd="1" destOrd="0" presId="urn:microsoft.com/office/officeart/2005/8/layout/process2"/>
    <dgm:cxn modelId="{38C0DCC8-4179-4B95-98A4-9541F7660B52}" type="presOf" srcId="{790B1ED8-B9D2-482C-A8BD-2A2871ED703D}" destId="{516937E3-ED90-40EE-870C-EEE0FF23BF66}" srcOrd="0" destOrd="0" presId="urn:microsoft.com/office/officeart/2005/8/layout/process2"/>
    <dgm:cxn modelId="{FF46125D-BB38-4088-96DE-5684B21CEF40}" type="presOf" srcId="{8A0223DB-9D05-4C5A-90AD-7E2855878575}" destId="{DB3D6663-24A0-4163-84F8-23AC0740F016}" srcOrd="0" destOrd="0" presId="urn:microsoft.com/office/officeart/2005/8/layout/process2"/>
    <dgm:cxn modelId="{37925582-0807-44E4-9CCC-F114E58ABCF5}" type="presOf" srcId="{EC12BE7E-1DB0-48D5-B6F5-48AA25E5031C}" destId="{67DE96E5-42FC-4FFB-90C8-B4B2F21B0E8F}" srcOrd="1" destOrd="0" presId="urn:microsoft.com/office/officeart/2005/8/layout/process2"/>
    <dgm:cxn modelId="{2CDBBE20-5CA6-4E81-B6E1-6981BB4FC7B1}" srcId="{68C61848-072B-4CB2-AC4B-081C5A098599}" destId="{D7869DF7-1E27-4608-A7B9-EDAF11CA3389}" srcOrd="13" destOrd="0" parTransId="{658D0816-5650-41C6-8FC4-C5C28F272CC8}" sibTransId="{CCB6B813-8530-442F-9A69-460E45BC9C38}"/>
    <dgm:cxn modelId="{F6AE0FD2-C316-4826-92F7-5206126B2FC5}" type="presOf" srcId="{BF8CF823-B04F-4252-8167-30251C88D775}" destId="{ACA4A30D-92FD-472E-B0F0-C37A2A772845}" srcOrd="0" destOrd="0" presId="urn:microsoft.com/office/officeart/2005/8/layout/process2"/>
    <dgm:cxn modelId="{75CD85B4-903F-4152-A072-6F07961DC865}" type="presOf" srcId="{CCB6B813-8530-442F-9A69-460E45BC9C38}" destId="{5671E66C-6E57-4377-BE3E-EA1F19624812}" srcOrd="1" destOrd="0" presId="urn:microsoft.com/office/officeart/2005/8/layout/process2"/>
    <dgm:cxn modelId="{828C3F92-0BCE-4283-AC6C-6BF1BD52AC3B}" type="presOf" srcId="{F12FDDE2-8E5A-4D80-A08A-E5EA310578BA}" destId="{3DEC6151-EF01-470D-A0DF-3CAEEBFCD409}" srcOrd="1" destOrd="0" presId="urn:microsoft.com/office/officeart/2005/8/layout/process2"/>
    <dgm:cxn modelId="{1D538100-CD00-41F2-A3A9-162A3AEC2A65}" type="presOf" srcId="{6671CD09-280D-496A-9F87-2E9F7576DCD7}" destId="{F81F201D-E181-491F-A569-C1F76998218B}" srcOrd="0" destOrd="0" presId="urn:microsoft.com/office/officeart/2005/8/layout/process2"/>
    <dgm:cxn modelId="{4E97AF05-EA80-43A2-874A-AA2B8AFA54FE}" type="presOf" srcId="{04383D0A-F6E4-452C-AF39-41AF3ECDA30A}" destId="{C84F7E57-5BAF-425F-BCF9-E6AE00559F05}" srcOrd="0" destOrd="0" presId="urn:microsoft.com/office/officeart/2005/8/layout/process2"/>
    <dgm:cxn modelId="{B3701F37-9C7F-4552-829E-451D8EB39D8A}" type="presOf" srcId="{8A0223DB-9D05-4C5A-90AD-7E2855878575}" destId="{8332CBCC-5F3A-476A-A2FB-D1ADA9F0F98A}" srcOrd="1" destOrd="0" presId="urn:microsoft.com/office/officeart/2005/8/layout/process2"/>
    <dgm:cxn modelId="{3BF80BB0-1E15-40F1-B3F7-08D20E826A24}" type="presOf" srcId="{C987E3F3-EF4F-46ED-843C-A67BA9763848}" destId="{653F48E6-3E40-4249-A6F6-BA0E8FD31E83}" srcOrd="1" destOrd="0" presId="urn:microsoft.com/office/officeart/2005/8/layout/process2"/>
    <dgm:cxn modelId="{ABDE8FDB-BB22-4A8F-A2C0-1859C200B810}" type="presOf" srcId="{F12FDDE2-8E5A-4D80-A08A-E5EA310578BA}" destId="{4835F751-7838-4800-B43C-A53D5A9A168C}" srcOrd="0" destOrd="0" presId="urn:microsoft.com/office/officeart/2005/8/layout/process2"/>
    <dgm:cxn modelId="{FEB55AFC-93FD-4C2A-8257-6EE33DB0D45A}" srcId="{68C61848-072B-4CB2-AC4B-081C5A098599}" destId="{8C1787C7-3494-4A0E-A7D5-88AFFF677E0E}" srcOrd="11" destOrd="0" parTransId="{921BC8A4-73E1-4CD6-ADCC-120816B84B75}" sibTransId="{8A0223DB-9D05-4C5A-90AD-7E2855878575}"/>
    <dgm:cxn modelId="{C5C07059-8044-4594-9D5E-843D798C30FD}" srcId="{68C61848-072B-4CB2-AC4B-081C5A098599}" destId="{03047718-29AF-4217-969D-047581F31FB6}" srcOrd="5" destOrd="0" parTransId="{6985A7D5-0274-467B-BD46-E8759068A9C6}" sibTransId="{6A8CCD9B-1A04-4F47-88B2-840ADC96A60B}"/>
    <dgm:cxn modelId="{B0DA30D4-0060-4D77-B731-EDCF2FFA8BE5}" type="presOf" srcId="{D7869DF7-1E27-4608-A7B9-EDAF11CA3389}" destId="{44AA3DA9-BEE1-4858-A199-2139EBA861EB}" srcOrd="0" destOrd="0" presId="urn:microsoft.com/office/officeart/2005/8/layout/process2"/>
    <dgm:cxn modelId="{A13A9653-3E74-4FCA-A393-92B7CB1DE32D}" type="presOf" srcId="{85AD29CD-A0B4-4D4C-BE0D-8AAF46CE4159}" destId="{2FA1D19B-3801-4B0E-9241-F0F7CB24E685}" srcOrd="0" destOrd="0" presId="urn:microsoft.com/office/officeart/2005/8/layout/process2"/>
    <dgm:cxn modelId="{CD79E4B4-4116-4535-9DED-F651350BEE20}" srcId="{68C61848-072B-4CB2-AC4B-081C5A098599}" destId="{DC1DDE67-6FD8-470F-9725-10CA7939A3B3}" srcOrd="14" destOrd="0" parTransId="{357CC0AC-0E6F-4E0B-8506-1A9BCE5DD1D6}" sibTransId="{5AC07511-2BEC-47B1-B997-4078434050EA}"/>
    <dgm:cxn modelId="{AA9C044B-262B-4E52-9107-1A0787A7612B}" srcId="{68C61848-072B-4CB2-AC4B-081C5A098599}" destId="{64E301E0-73A4-4418-9E06-EC620E8E8CEB}" srcOrd="4" destOrd="0" parTransId="{25533F37-1494-425D-A51B-9BAFC798BBEB}" sibTransId="{5C5EC7B5-B713-4443-9A60-0E7748685B45}"/>
    <dgm:cxn modelId="{11B73AA5-CFEE-4BC2-BD42-3B0871638AFC}" type="presOf" srcId="{3D5E870E-7F53-46D3-9CF9-5D95FA95AB31}" destId="{C7874E11-D141-490F-ACB9-757656A0CE6E}" srcOrd="0" destOrd="0" presId="urn:microsoft.com/office/officeart/2005/8/layout/process2"/>
    <dgm:cxn modelId="{DE03EBEB-DE67-4089-9A31-1112DA8F3A90}" srcId="{68C61848-072B-4CB2-AC4B-081C5A098599}" destId="{9AD0BAA8-2E50-475D-B086-A0F0C364CDAB}" srcOrd="2" destOrd="0" parTransId="{B78DD4F6-90AF-4883-B39A-7102D2C829B2}" sibTransId="{F7DF5EFC-81E5-4CDC-87CE-B75D3633D182}"/>
    <dgm:cxn modelId="{9942A3DF-FE9C-4FCB-98B4-09ADCD2E896C}" type="presOf" srcId="{5C5EC7B5-B713-4443-9A60-0E7748685B45}" destId="{2F3FA5B4-521C-4E64-B99E-217FAA0C2820}" srcOrd="1" destOrd="0" presId="urn:microsoft.com/office/officeart/2005/8/layout/process2"/>
    <dgm:cxn modelId="{CFF40CF5-D6EC-441C-A532-60A489AE598A}" type="presOf" srcId="{659F6B16-29B7-4379-9F9F-0D95BAD25215}" destId="{1BC69416-F09B-4AA3-BB84-573D54AFAD2E}" srcOrd="0" destOrd="0" presId="urn:microsoft.com/office/officeart/2005/8/layout/process2"/>
    <dgm:cxn modelId="{75262F6D-06B8-4A8E-A85B-4702D98D551D}" srcId="{68C61848-072B-4CB2-AC4B-081C5A098599}" destId="{8DC0F095-C250-4461-8D8A-6058D9D872D9}" srcOrd="9" destOrd="0" parTransId="{4D0693ED-630D-4A91-AE99-19C06A10FEC5}" sibTransId="{6671CD09-280D-496A-9F87-2E9F7576DCD7}"/>
    <dgm:cxn modelId="{6314F0DD-B7CE-4148-87F2-FD91610F2415}" type="presOf" srcId="{1C46F378-5753-407B-A43A-8F892BB5E91F}" destId="{92673446-445A-4664-A208-8665547FB322}" srcOrd="0" destOrd="0" presId="urn:microsoft.com/office/officeart/2005/8/layout/process2"/>
    <dgm:cxn modelId="{4D0722C6-71E0-45A8-B769-9986CF995E19}" type="presOf" srcId="{04383D0A-F6E4-452C-AF39-41AF3ECDA30A}" destId="{72BAE176-69AB-42F2-AA5F-F001B24B31A9}" srcOrd="1" destOrd="0" presId="urn:microsoft.com/office/officeart/2005/8/layout/process2"/>
    <dgm:cxn modelId="{521E9F9E-DF67-494E-BEEF-6E9D4BB69B6E}" type="presOf" srcId="{8C1787C7-3494-4A0E-A7D5-88AFFF677E0E}" destId="{CC8BA46D-C084-4A0D-B8F4-83E0CB4F57E9}" srcOrd="0" destOrd="0" presId="urn:microsoft.com/office/officeart/2005/8/layout/process2"/>
    <dgm:cxn modelId="{3BAEE3FF-6424-43DA-89B4-F67829651924}" type="presOf" srcId="{6671CD09-280D-496A-9F87-2E9F7576DCD7}" destId="{062AD66A-12E7-4B80-A68F-4D16F8A826F4}" srcOrd="1" destOrd="0" presId="urn:microsoft.com/office/officeart/2005/8/layout/process2"/>
    <dgm:cxn modelId="{534F2BED-B4A3-4221-A4BB-436A199A009E}" type="presOf" srcId="{F43E08FA-66E0-42FF-8A2F-86D437B207E9}" destId="{F5586641-2369-4AD1-97AB-AC4A1FA941F3}" srcOrd="1" destOrd="0" presId="urn:microsoft.com/office/officeart/2005/8/layout/process2"/>
    <dgm:cxn modelId="{23CB9B84-ACC5-4271-8615-3721F97E8F2D}" type="presOf" srcId="{DC1DDE67-6FD8-470F-9725-10CA7939A3B3}" destId="{5DA15C8B-4E3F-4AF3-A68C-53B3027E28F5}" srcOrd="0" destOrd="0" presId="urn:microsoft.com/office/officeart/2005/8/layout/process2"/>
    <dgm:cxn modelId="{45E45CC9-0FEE-41F2-89BF-4A7841056C13}" type="presOf" srcId="{F43E08FA-66E0-42FF-8A2F-86D437B207E9}" destId="{A849298D-D29A-482E-A7D7-1B721404436F}" srcOrd="0" destOrd="0" presId="urn:microsoft.com/office/officeart/2005/8/layout/process2"/>
    <dgm:cxn modelId="{EE4C92FA-F24E-40C6-9F22-22F1FEADD78E}" type="presOf" srcId="{5C5EC7B5-B713-4443-9A60-0E7748685B45}" destId="{F463D824-F037-43E2-80E3-E5EA00291038}" srcOrd="0" destOrd="0" presId="urn:microsoft.com/office/officeart/2005/8/layout/process2"/>
    <dgm:cxn modelId="{2D5A7031-428C-482D-BBA7-97309C2AAAB5}" type="presOf" srcId="{6A8CCD9B-1A04-4F47-88B2-840ADC96A60B}" destId="{694C2D6B-B6EB-4436-B020-3D20A97686D3}" srcOrd="0" destOrd="0" presId="urn:microsoft.com/office/officeart/2005/8/layout/process2"/>
    <dgm:cxn modelId="{46E30E1C-E1C3-447C-8858-7DA2E656E5B1}" type="presOf" srcId="{CCB6B813-8530-442F-9A69-460E45BC9C38}" destId="{20A8C119-5923-4106-8011-4817234EBB12}" srcOrd="0" destOrd="0" presId="urn:microsoft.com/office/officeart/2005/8/layout/process2"/>
    <dgm:cxn modelId="{FDD20E16-7C67-40AE-A53C-19FADD663F91}" type="presOf" srcId="{F7DF5EFC-81E5-4CDC-87CE-B75D3633D182}" destId="{5B03972C-3982-4EDD-B1F2-742DCAFC90E8}" srcOrd="0" destOrd="0" presId="urn:microsoft.com/office/officeart/2005/8/layout/process2"/>
    <dgm:cxn modelId="{8A503F30-6F79-4E1F-BD08-38F65FB426C4}" type="presOf" srcId="{03047718-29AF-4217-969D-047581F31FB6}" destId="{EBDC31EC-F301-4CF4-B238-36C82F187FCE}" srcOrd="0" destOrd="0" presId="urn:microsoft.com/office/officeart/2005/8/layout/process2"/>
    <dgm:cxn modelId="{DAE0CBBF-35E0-4128-8940-41B897974750}" type="presOf" srcId="{C987E3F3-EF4F-46ED-843C-A67BA9763848}" destId="{555A10CD-A68C-469F-AAEA-2097D6DF155F}" srcOrd="0" destOrd="0" presId="urn:microsoft.com/office/officeart/2005/8/layout/process2"/>
    <dgm:cxn modelId="{FC5EDCF1-A3CC-4802-8DB0-4B68D88A5DBE}" type="presOf" srcId="{408FB0E9-CD42-4D47-886C-0208318585D1}" destId="{16B10A03-AB0F-4DBE-A52A-59C8D948525C}" srcOrd="0" destOrd="0" presId="urn:microsoft.com/office/officeart/2005/8/layout/process2"/>
    <dgm:cxn modelId="{1BF76A8F-11E8-40A3-AA0E-3B4F8ABC92B1}" srcId="{68C61848-072B-4CB2-AC4B-081C5A098599}" destId="{3D5E870E-7F53-46D3-9CF9-5D95FA95AB31}" srcOrd="15" destOrd="0" parTransId="{5ABECFA5-FD32-4CC2-ADCD-404FC32C1D4C}" sibTransId="{9E7A017F-4CE4-495C-8005-BE18E7A230D2}"/>
    <dgm:cxn modelId="{AFFBD5C2-E507-4EC9-98DF-1F001070894E}" type="presOf" srcId="{9AD0BAA8-2E50-475D-B086-A0F0C364CDAB}" destId="{CBDA1E74-668E-491D-B3B4-3F12E094D83D}" srcOrd="0" destOrd="0" presId="urn:microsoft.com/office/officeart/2005/8/layout/process2"/>
    <dgm:cxn modelId="{4FD08CC8-E82D-4895-B246-625D6E1418E3}" type="presOf" srcId="{64E301E0-73A4-4418-9E06-EC620E8E8CEB}" destId="{B3BA7974-99E8-4BD7-8052-02A7B5BCE2E9}" srcOrd="0" destOrd="0" presId="urn:microsoft.com/office/officeart/2005/8/layout/process2"/>
    <dgm:cxn modelId="{1C862186-90C9-4710-BED4-03993457E373}" type="presOf" srcId="{EC12BE7E-1DB0-48D5-B6F5-48AA25E5031C}" destId="{FFC947AD-8EC9-4DC0-B9D5-EDF84F6569F5}" srcOrd="0" destOrd="0" presId="urn:microsoft.com/office/officeart/2005/8/layout/process2"/>
    <dgm:cxn modelId="{3FB1D10F-7CB2-4B4D-A00D-F7758AE5DEA2}" type="presOf" srcId="{710C4706-2DDC-450C-92B4-E14CADC8B115}" destId="{701F1069-A494-424E-A10C-12CA6788E003}" srcOrd="0" destOrd="0" presId="urn:microsoft.com/office/officeart/2005/8/layout/process2"/>
    <dgm:cxn modelId="{963928FB-9671-45E1-9359-976B5DFC321E}" srcId="{68C61848-072B-4CB2-AC4B-081C5A098599}" destId="{408FB0E9-CD42-4D47-886C-0208318585D1}" srcOrd="6" destOrd="0" parTransId="{6523A921-D709-43F7-8F10-71D5E21F5B7A}" sibTransId="{85AD29CD-A0B4-4D4C-BE0D-8AAF46CE4159}"/>
    <dgm:cxn modelId="{1D65B809-F0CE-49C0-96A8-0A0F91AD8143}" srcId="{68C61848-072B-4CB2-AC4B-081C5A098599}" destId="{604FC3EA-04FB-45A1-B2CE-088A62971C72}" srcOrd="10" destOrd="0" parTransId="{1A051E4D-734F-4D5E-BFA3-F5D0CD05D8B0}" sibTransId="{EC12BE7E-1DB0-48D5-B6F5-48AA25E5031C}"/>
    <dgm:cxn modelId="{50C7D7E4-F82A-4174-BB21-B8AD9AA2E6E2}" srcId="{68C61848-072B-4CB2-AC4B-081C5A098599}" destId="{1C46F378-5753-407B-A43A-8F892BB5E91F}" srcOrd="1" destOrd="0" parTransId="{4E606B28-2C8B-479F-8516-EE2769141E4A}" sibTransId="{04383D0A-F6E4-452C-AF39-41AF3ECDA30A}"/>
    <dgm:cxn modelId="{44114494-C37F-48CE-91FF-71667359FABD}" type="presOf" srcId="{2B7B4E08-9D4B-4976-988E-A17923BABD5A}" destId="{A723E07E-DEBD-42B5-88F5-100B19A85468}" srcOrd="1" destOrd="0" presId="urn:microsoft.com/office/officeart/2005/8/layout/process2"/>
    <dgm:cxn modelId="{8124F763-CAF2-4995-AB8E-B1F09D65E432}" type="presOf" srcId="{85AD29CD-A0B4-4D4C-BE0D-8AAF46CE4159}" destId="{064DF3DB-E9DF-4AA4-80C0-41E78D499EEA}" srcOrd="1" destOrd="0" presId="urn:microsoft.com/office/officeart/2005/8/layout/process2"/>
    <dgm:cxn modelId="{9E2EDFC9-03B1-4C12-BB20-1576FC454E8E}" srcId="{68C61848-072B-4CB2-AC4B-081C5A098599}" destId="{BF8CF823-B04F-4252-8167-30251C88D775}" srcOrd="7" destOrd="0" parTransId="{CF0DBB73-8D7D-4E8E-8B39-C03B2E8F7727}" sibTransId="{710C4706-2DDC-450C-92B4-E14CADC8B115}"/>
    <dgm:cxn modelId="{6A33B4BC-77F3-45DB-A508-7A7C8588B454}" type="presOf" srcId="{BEFD9402-0A16-4B5D-A9B6-8D31FDE66726}" destId="{9093A499-90B6-4278-814C-38356A08B0E3}" srcOrd="0" destOrd="0" presId="urn:microsoft.com/office/officeart/2005/8/layout/process2"/>
    <dgm:cxn modelId="{CE7E0DD4-AC46-4EED-9429-9FC665C012E7}" type="presOf" srcId="{5AC07511-2BEC-47B1-B997-4078434050EA}" destId="{4157D63D-04BF-44E5-B076-5C4473A4E5B8}" srcOrd="1" destOrd="0" presId="urn:microsoft.com/office/officeart/2005/8/layout/process2"/>
    <dgm:cxn modelId="{C813202C-5D54-4496-A160-8DD60608FE9C}" type="presOf" srcId="{604FC3EA-04FB-45A1-B2CE-088A62971C72}" destId="{C6C18C7B-4D0E-4733-B565-B64B7A56E00F}" srcOrd="0" destOrd="0" presId="urn:microsoft.com/office/officeart/2005/8/layout/process2"/>
    <dgm:cxn modelId="{344B8EF3-90EE-4F83-BE89-B4E25523AEB4}" type="presOf" srcId="{5AC07511-2BEC-47B1-B997-4078434050EA}" destId="{A8F7A1BE-E2C7-4718-B432-E009502D5831}" srcOrd="0" destOrd="0" presId="urn:microsoft.com/office/officeart/2005/8/layout/process2"/>
    <dgm:cxn modelId="{9E54CE69-930C-493D-A605-8E28BB465FE9}" srcId="{68C61848-072B-4CB2-AC4B-081C5A098599}" destId="{AEDE3714-2116-4E92-A6D4-3E2AC5B83589}" srcOrd="0" destOrd="0" parTransId="{7C33B982-305E-4557-ACC9-876BE6EBF929}" sibTransId="{C987E3F3-EF4F-46ED-843C-A67BA9763848}"/>
    <dgm:cxn modelId="{82234BBD-90F0-444C-A66F-11574795DDE5}" srcId="{68C61848-072B-4CB2-AC4B-081C5A098599}" destId="{790B1ED8-B9D2-482C-A8BD-2A2871ED703D}" srcOrd="8" destOrd="0" parTransId="{FBB8F393-DB37-4E5D-9344-60BB9C6B8E76}" sibTransId="{F12FDDE2-8E5A-4D80-A08A-E5EA310578BA}"/>
    <dgm:cxn modelId="{AFFA3396-6275-49A5-95D5-F8B30CCFD46A}" srcId="{68C61848-072B-4CB2-AC4B-081C5A098599}" destId="{659F6B16-29B7-4379-9F9F-0D95BAD25215}" srcOrd="3" destOrd="0" parTransId="{AEE1E30F-4466-4BF1-9BDB-FDF714D36CE5}" sibTransId="{2B7B4E08-9D4B-4976-988E-A17923BABD5A}"/>
    <dgm:cxn modelId="{EC0E4334-8D9D-4EF6-8CBA-3ED5E1023FEE}" type="presOf" srcId="{8DC0F095-C250-4461-8D8A-6058D9D872D9}" destId="{F22CF8C7-D367-4225-BCF1-806ED46D4667}" srcOrd="0" destOrd="0" presId="urn:microsoft.com/office/officeart/2005/8/layout/process2"/>
    <dgm:cxn modelId="{CE8D9785-DCC8-4270-BAA2-44DEFB1539DD}" type="presOf" srcId="{68C61848-072B-4CB2-AC4B-081C5A098599}" destId="{EFFC1019-0C48-4F30-9349-BEF17E4B2B41}" srcOrd="0" destOrd="0" presId="urn:microsoft.com/office/officeart/2005/8/layout/process2"/>
    <dgm:cxn modelId="{52390A94-E43C-4601-B8C6-E337E5D229C4}" type="presOf" srcId="{F7DF5EFC-81E5-4CDC-87CE-B75D3633D182}" destId="{FA2D1C4D-C84C-4001-85C4-AED9943F9FE4}" srcOrd="1" destOrd="0" presId="urn:microsoft.com/office/officeart/2005/8/layout/process2"/>
    <dgm:cxn modelId="{0BD14FD6-D847-4CB7-AF7B-7AAA0F63DA42}" srcId="{68C61848-072B-4CB2-AC4B-081C5A098599}" destId="{BEFD9402-0A16-4B5D-A9B6-8D31FDE66726}" srcOrd="12" destOrd="0" parTransId="{E15869F9-9F39-4C52-8F18-D0406FF5A72B}" sibTransId="{F43E08FA-66E0-42FF-8A2F-86D437B207E9}"/>
    <dgm:cxn modelId="{ECA8EEE2-2074-49A8-A0B5-B6345CAA132E}" type="presOf" srcId="{2B7B4E08-9D4B-4976-988E-A17923BABD5A}" destId="{39CB7366-33E7-4153-9567-58F0053583AF}" srcOrd="0" destOrd="0" presId="urn:microsoft.com/office/officeart/2005/8/layout/process2"/>
    <dgm:cxn modelId="{65C7511E-7D3F-4B6A-B0A4-B1D6F9788D19}" type="presParOf" srcId="{EFFC1019-0C48-4F30-9349-BEF17E4B2B41}" destId="{F7DEA2AA-D419-48F6-A7BC-6D8B805B3EA5}" srcOrd="0" destOrd="0" presId="urn:microsoft.com/office/officeart/2005/8/layout/process2"/>
    <dgm:cxn modelId="{C1903A59-5E97-4404-9E0A-89CCDFF68512}" type="presParOf" srcId="{EFFC1019-0C48-4F30-9349-BEF17E4B2B41}" destId="{555A10CD-A68C-469F-AAEA-2097D6DF155F}" srcOrd="1" destOrd="0" presId="urn:microsoft.com/office/officeart/2005/8/layout/process2"/>
    <dgm:cxn modelId="{EF97358E-4D86-4BF3-9BE8-F3901CEB6D4B}" type="presParOf" srcId="{555A10CD-A68C-469F-AAEA-2097D6DF155F}" destId="{653F48E6-3E40-4249-A6F6-BA0E8FD31E83}" srcOrd="0" destOrd="0" presId="urn:microsoft.com/office/officeart/2005/8/layout/process2"/>
    <dgm:cxn modelId="{E462C792-5226-4CF9-B8E9-768EEA9612E0}" type="presParOf" srcId="{EFFC1019-0C48-4F30-9349-BEF17E4B2B41}" destId="{92673446-445A-4664-A208-8665547FB322}" srcOrd="2" destOrd="0" presId="urn:microsoft.com/office/officeart/2005/8/layout/process2"/>
    <dgm:cxn modelId="{C6C747A0-9EC7-482B-9F82-F7A6ADF3412D}" type="presParOf" srcId="{EFFC1019-0C48-4F30-9349-BEF17E4B2B41}" destId="{C84F7E57-5BAF-425F-BCF9-E6AE00559F05}" srcOrd="3" destOrd="0" presId="urn:microsoft.com/office/officeart/2005/8/layout/process2"/>
    <dgm:cxn modelId="{E5D7780E-AA8E-4082-B105-E430EB876EBB}" type="presParOf" srcId="{C84F7E57-5BAF-425F-BCF9-E6AE00559F05}" destId="{72BAE176-69AB-42F2-AA5F-F001B24B31A9}" srcOrd="0" destOrd="0" presId="urn:microsoft.com/office/officeart/2005/8/layout/process2"/>
    <dgm:cxn modelId="{0E4F612C-54B1-41B3-879D-8E36FD388A34}" type="presParOf" srcId="{EFFC1019-0C48-4F30-9349-BEF17E4B2B41}" destId="{CBDA1E74-668E-491D-B3B4-3F12E094D83D}" srcOrd="4" destOrd="0" presId="urn:microsoft.com/office/officeart/2005/8/layout/process2"/>
    <dgm:cxn modelId="{FFECDA8E-B7AD-422B-92BF-9C05B56F05D5}" type="presParOf" srcId="{EFFC1019-0C48-4F30-9349-BEF17E4B2B41}" destId="{5B03972C-3982-4EDD-B1F2-742DCAFC90E8}" srcOrd="5" destOrd="0" presId="urn:microsoft.com/office/officeart/2005/8/layout/process2"/>
    <dgm:cxn modelId="{795B5135-58BF-4348-9F1F-52ED9FA48039}" type="presParOf" srcId="{5B03972C-3982-4EDD-B1F2-742DCAFC90E8}" destId="{FA2D1C4D-C84C-4001-85C4-AED9943F9FE4}" srcOrd="0" destOrd="0" presId="urn:microsoft.com/office/officeart/2005/8/layout/process2"/>
    <dgm:cxn modelId="{121D82FB-B490-41FD-8F81-36EBF3C3484D}" type="presParOf" srcId="{EFFC1019-0C48-4F30-9349-BEF17E4B2B41}" destId="{1BC69416-F09B-4AA3-BB84-573D54AFAD2E}" srcOrd="6" destOrd="0" presId="urn:microsoft.com/office/officeart/2005/8/layout/process2"/>
    <dgm:cxn modelId="{7EEE8A6D-E444-45AC-8B38-990B5CF69C58}" type="presParOf" srcId="{EFFC1019-0C48-4F30-9349-BEF17E4B2B41}" destId="{39CB7366-33E7-4153-9567-58F0053583AF}" srcOrd="7" destOrd="0" presId="urn:microsoft.com/office/officeart/2005/8/layout/process2"/>
    <dgm:cxn modelId="{74CFE4C5-F361-4C4D-A877-3C89748D8D6D}" type="presParOf" srcId="{39CB7366-33E7-4153-9567-58F0053583AF}" destId="{A723E07E-DEBD-42B5-88F5-100B19A85468}" srcOrd="0" destOrd="0" presId="urn:microsoft.com/office/officeart/2005/8/layout/process2"/>
    <dgm:cxn modelId="{861179DB-88ED-47E4-9034-9A48319730E3}" type="presParOf" srcId="{EFFC1019-0C48-4F30-9349-BEF17E4B2B41}" destId="{B3BA7974-99E8-4BD7-8052-02A7B5BCE2E9}" srcOrd="8" destOrd="0" presId="urn:microsoft.com/office/officeart/2005/8/layout/process2"/>
    <dgm:cxn modelId="{7F8F2DFF-A85F-4697-BF74-90FF849C3E86}" type="presParOf" srcId="{EFFC1019-0C48-4F30-9349-BEF17E4B2B41}" destId="{F463D824-F037-43E2-80E3-E5EA00291038}" srcOrd="9" destOrd="0" presId="urn:microsoft.com/office/officeart/2005/8/layout/process2"/>
    <dgm:cxn modelId="{1600BD07-5991-4A11-8DF1-7A5410A1D88E}" type="presParOf" srcId="{F463D824-F037-43E2-80E3-E5EA00291038}" destId="{2F3FA5B4-521C-4E64-B99E-217FAA0C2820}" srcOrd="0" destOrd="0" presId="urn:microsoft.com/office/officeart/2005/8/layout/process2"/>
    <dgm:cxn modelId="{E2C25558-84DC-4396-91CC-06D44C16F50C}" type="presParOf" srcId="{EFFC1019-0C48-4F30-9349-BEF17E4B2B41}" destId="{EBDC31EC-F301-4CF4-B238-36C82F187FCE}" srcOrd="10" destOrd="0" presId="urn:microsoft.com/office/officeart/2005/8/layout/process2"/>
    <dgm:cxn modelId="{696A60A3-154B-4FB8-B39A-8EDD41A288CE}" type="presParOf" srcId="{EFFC1019-0C48-4F30-9349-BEF17E4B2B41}" destId="{694C2D6B-B6EB-4436-B020-3D20A97686D3}" srcOrd="11" destOrd="0" presId="urn:microsoft.com/office/officeart/2005/8/layout/process2"/>
    <dgm:cxn modelId="{587694A6-882F-4CE9-99B6-C5909895D41F}" type="presParOf" srcId="{694C2D6B-B6EB-4436-B020-3D20A97686D3}" destId="{D60D1E33-3F16-415E-9643-0A2D63C2B4EA}" srcOrd="0" destOrd="0" presId="urn:microsoft.com/office/officeart/2005/8/layout/process2"/>
    <dgm:cxn modelId="{039F732D-3E38-4248-BBF5-B5E5E9F4138B}" type="presParOf" srcId="{EFFC1019-0C48-4F30-9349-BEF17E4B2B41}" destId="{16B10A03-AB0F-4DBE-A52A-59C8D948525C}" srcOrd="12" destOrd="0" presId="urn:microsoft.com/office/officeart/2005/8/layout/process2"/>
    <dgm:cxn modelId="{818C90D2-91B4-40B1-BE62-FA35D9E022D9}" type="presParOf" srcId="{EFFC1019-0C48-4F30-9349-BEF17E4B2B41}" destId="{2FA1D19B-3801-4B0E-9241-F0F7CB24E685}" srcOrd="13" destOrd="0" presId="urn:microsoft.com/office/officeart/2005/8/layout/process2"/>
    <dgm:cxn modelId="{3A826807-3596-4965-AAB2-93A27D0A374A}" type="presParOf" srcId="{2FA1D19B-3801-4B0E-9241-F0F7CB24E685}" destId="{064DF3DB-E9DF-4AA4-80C0-41E78D499EEA}" srcOrd="0" destOrd="0" presId="urn:microsoft.com/office/officeart/2005/8/layout/process2"/>
    <dgm:cxn modelId="{84B62768-2D33-49A7-9791-E1903F835A53}" type="presParOf" srcId="{EFFC1019-0C48-4F30-9349-BEF17E4B2B41}" destId="{ACA4A30D-92FD-472E-B0F0-C37A2A772845}" srcOrd="14" destOrd="0" presId="urn:microsoft.com/office/officeart/2005/8/layout/process2"/>
    <dgm:cxn modelId="{5843FF42-F5AF-4421-AB97-5ABFB5EB817F}" type="presParOf" srcId="{EFFC1019-0C48-4F30-9349-BEF17E4B2B41}" destId="{701F1069-A494-424E-A10C-12CA6788E003}" srcOrd="15" destOrd="0" presId="urn:microsoft.com/office/officeart/2005/8/layout/process2"/>
    <dgm:cxn modelId="{51ACE72A-5179-4874-A512-E466B805827A}" type="presParOf" srcId="{701F1069-A494-424E-A10C-12CA6788E003}" destId="{1834C9D5-2DBA-4E2D-9699-425D9CD2F596}" srcOrd="0" destOrd="0" presId="urn:microsoft.com/office/officeart/2005/8/layout/process2"/>
    <dgm:cxn modelId="{DF1D06DF-714F-443E-BBE0-5CEC65B143F8}" type="presParOf" srcId="{EFFC1019-0C48-4F30-9349-BEF17E4B2B41}" destId="{516937E3-ED90-40EE-870C-EEE0FF23BF66}" srcOrd="16" destOrd="0" presId="urn:microsoft.com/office/officeart/2005/8/layout/process2"/>
    <dgm:cxn modelId="{31D716CF-49B4-4DDC-881A-270CFF419072}" type="presParOf" srcId="{EFFC1019-0C48-4F30-9349-BEF17E4B2B41}" destId="{4835F751-7838-4800-B43C-A53D5A9A168C}" srcOrd="17" destOrd="0" presId="urn:microsoft.com/office/officeart/2005/8/layout/process2"/>
    <dgm:cxn modelId="{609921B4-70B1-4071-B352-B0B2A1D2F719}" type="presParOf" srcId="{4835F751-7838-4800-B43C-A53D5A9A168C}" destId="{3DEC6151-EF01-470D-A0DF-3CAEEBFCD409}" srcOrd="0" destOrd="0" presId="urn:microsoft.com/office/officeart/2005/8/layout/process2"/>
    <dgm:cxn modelId="{7DE27F65-6A51-4978-B995-D6FDFF4A2032}" type="presParOf" srcId="{EFFC1019-0C48-4F30-9349-BEF17E4B2B41}" destId="{F22CF8C7-D367-4225-BCF1-806ED46D4667}" srcOrd="18" destOrd="0" presId="urn:microsoft.com/office/officeart/2005/8/layout/process2"/>
    <dgm:cxn modelId="{C114FD9A-74FE-4762-960F-B09424B2ECB1}" type="presParOf" srcId="{EFFC1019-0C48-4F30-9349-BEF17E4B2B41}" destId="{F81F201D-E181-491F-A569-C1F76998218B}" srcOrd="19" destOrd="0" presId="urn:microsoft.com/office/officeart/2005/8/layout/process2"/>
    <dgm:cxn modelId="{1BC16054-53C5-40CA-9165-6737C842DE70}" type="presParOf" srcId="{F81F201D-E181-491F-A569-C1F76998218B}" destId="{062AD66A-12E7-4B80-A68F-4D16F8A826F4}" srcOrd="0" destOrd="0" presId="urn:microsoft.com/office/officeart/2005/8/layout/process2"/>
    <dgm:cxn modelId="{7E3D7FB9-40AE-4E62-ACE1-7F34E923CEE6}" type="presParOf" srcId="{EFFC1019-0C48-4F30-9349-BEF17E4B2B41}" destId="{C6C18C7B-4D0E-4733-B565-B64B7A56E00F}" srcOrd="20" destOrd="0" presId="urn:microsoft.com/office/officeart/2005/8/layout/process2"/>
    <dgm:cxn modelId="{98DACDE6-61E1-4BBD-A6AD-DCFF159FBD46}" type="presParOf" srcId="{EFFC1019-0C48-4F30-9349-BEF17E4B2B41}" destId="{FFC947AD-8EC9-4DC0-B9D5-EDF84F6569F5}" srcOrd="21" destOrd="0" presId="urn:microsoft.com/office/officeart/2005/8/layout/process2"/>
    <dgm:cxn modelId="{8F6D6B00-21F1-4F56-A9F2-D102ECE041D7}" type="presParOf" srcId="{FFC947AD-8EC9-4DC0-B9D5-EDF84F6569F5}" destId="{67DE96E5-42FC-4FFB-90C8-B4B2F21B0E8F}" srcOrd="0" destOrd="0" presId="urn:microsoft.com/office/officeart/2005/8/layout/process2"/>
    <dgm:cxn modelId="{C63EBB72-CA21-4CBD-B648-9D428469B03D}" type="presParOf" srcId="{EFFC1019-0C48-4F30-9349-BEF17E4B2B41}" destId="{CC8BA46D-C084-4A0D-B8F4-83E0CB4F57E9}" srcOrd="22" destOrd="0" presId="urn:microsoft.com/office/officeart/2005/8/layout/process2"/>
    <dgm:cxn modelId="{55636A26-B6D3-43AE-970C-4CF5C3976852}" type="presParOf" srcId="{EFFC1019-0C48-4F30-9349-BEF17E4B2B41}" destId="{DB3D6663-24A0-4163-84F8-23AC0740F016}" srcOrd="23" destOrd="0" presId="urn:microsoft.com/office/officeart/2005/8/layout/process2"/>
    <dgm:cxn modelId="{DD9C92F7-A87D-46E3-B01A-C7EB1CE12F28}" type="presParOf" srcId="{DB3D6663-24A0-4163-84F8-23AC0740F016}" destId="{8332CBCC-5F3A-476A-A2FB-D1ADA9F0F98A}" srcOrd="0" destOrd="0" presId="urn:microsoft.com/office/officeart/2005/8/layout/process2"/>
    <dgm:cxn modelId="{5F2B2936-8181-49F0-B8DF-AA61933685F4}" type="presParOf" srcId="{EFFC1019-0C48-4F30-9349-BEF17E4B2B41}" destId="{9093A499-90B6-4278-814C-38356A08B0E3}" srcOrd="24" destOrd="0" presId="urn:microsoft.com/office/officeart/2005/8/layout/process2"/>
    <dgm:cxn modelId="{36BE53AE-7B53-4BE3-B520-42D31551B710}" type="presParOf" srcId="{EFFC1019-0C48-4F30-9349-BEF17E4B2B41}" destId="{A849298D-D29A-482E-A7D7-1B721404436F}" srcOrd="25" destOrd="0" presId="urn:microsoft.com/office/officeart/2005/8/layout/process2"/>
    <dgm:cxn modelId="{B5FC128E-2532-40E1-932F-34A7D470034C}" type="presParOf" srcId="{A849298D-D29A-482E-A7D7-1B721404436F}" destId="{F5586641-2369-4AD1-97AB-AC4A1FA941F3}" srcOrd="0" destOrd="0" presId="urn:microsoft.com/office/officeart/2005/8/layout/process2"/>
    <dgm:cxn modelId="{D5CB4BA3-67D6-4AC9-8EDD-C6556023CEDB}" type="presParOf" srcId="{EFFC1019-0C48-4F30-9349-BEF17E4B2B41}" destId="{44AA3DA9-BEE1-4858-A199-2139EBA861EB}" srcOrd="26" destOrd="0" presId="urn:microsoft.com/office/officeart/2005/8/layout/process2"/>
    <dgm:cxn modelId="{6F82F4ED-FDA1-4C19-86CF-33E6179F6D4F}" type="presParOf" srcId="{EFFC1019-0C48-4F30-9349-BEF17E4B2B41}" destId="{20A8C119-5923-4106-8011-4817234EBB12}" srcOrd="27" destOrd="0" presId="urn:microsoft.com/office/officeart/2005/8/layout/process2"/>
    <dgm:cxn modelId="{C9602133-79DB-41B3-BFCF-E0AC6BB7C5DC}" type="presParOf" srcId="{20A8C119-5923-4106-8011-4817234EBB12}" destId="{5671E66C-6E57-4377-BE3E-EA1F19624812}" srcOrd="0" destOrd="0" presId="urn:microsoft.com/office/officeart/2005/8/layout/process2"/>
    <dgm:cxn modelId="{2494C1C1-946E-43D1-A8E4-1EBEE0FAD46F}" type="presParOf" srcId="{EFFC1019-0C48-4F30-9349-BEF17E4B2B41}" destId="{5DA15C8B-4E3F-4AF3-A68C-53B3027E28F5}" srcOrd="28" destOrd="0" presId="urn:microsoft.com/office/officeart/2005/8/layout/process2"/>
    <dgm:cxn modelId="{3DD9D847-9E36-4D4C-A3AA-4D1A421AF822}" type="presParOf" srcId="{EFFC1019-0C48-4F30-9349-BEF17E4B2B41}" destId="{A8F7A1BE-E2C7-4718-B432-E009502D5831}" srcOrd="29" destOrd="0" presId="urn:microsoft.com/office/officeart/2005/8/layout/process2"/>
    <dgm:cxn modelId="{EF05B321-08D0-47F4-95C6-FDABB195D45F}" type="presParOf" srcId="{A8F7A1BE-E2C7-4718-B432-E009502D5831}" destId="{4157D63D-04BF-44E5-B076-5C4473A4E5B8}" srcOrd="0" destOrd="0" presId="urn:microsoft.com/office/officeart/2005/8/layout/process2"/>
    <dgm:cxn modelId="{E481F4A4-7DF5-4229-B3F2-8E11B90E36DC}" type="presParOf" srcId="{EFFC1019-0C48-4F30-9349-BEF17E4B2B41}" destId="{C7874E11-D141-490F-ACB9-757656A0CE6E}" srcOrd="3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C61848-072B-4CB2-AC4B-081C5A098599}" type="doc">
      <dgm:prSet loTypeId="urn:microsoft.com/office/officeart/2005/8/layout/process2" loCatId="process" qsTypeId="urn:microsoft.com/office/officeart/2005/8/quickstyle/simple1" qsCatId="simple" csTypeId="urn:microsoft.com/office/officeart/2005/8/colors/accent1_1" csCatId="accent1" phldr="1"/>
      <dgm:spPr/>
    </dgm:pt>
    <mc:AlternateContent xmlns:mc="http://schemas.openxmlformats.org/markup-compatibility/2006" xmlns:a14="http://schemas.microsoft.com/office/drawing/2010/main">
      <mc:Choice Requires="a14">
        <dgm:pt modelId="{AEDE3714-2116-4E92-A6D4-3E2AC5B83589}">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zh-CN" altLang="en-US" dirty="0"/>
            </a:p>
          </dgm:t>
        </dgm:pt>
      </mc:Choice>
      <mc:Fallback xmlns="">
        <dgm:pt modelId="{AEDE3714-2116-4E92-A6D4-3E2AC5B83589}">
          <dgm:prSet phldrT="[文本]"/>
          <dgm:spPr/>
          <dgm:t>
            <a:bodyPr/>
            <a:lstStyle/>
            <a:p>
              <a:r>
                <a:rPr lang="en-US" altLang="zh-CN" b="0" i="0" smtClean="0">
                  <a:latin typeface="Cambria Math" panose="02040503050406030204" pitchFamily="18" charset="0"/>
                </a:rPr>
                <a:t>𝑥+(𝑥+𝑥)</a:t>
              </a:r>
              <a:endParaRPr lang="zh-CN" altLang="en-US" dirty="0"/>
            </a:p>
          </dgm:t>
        </dgm:pt>
      </mc:Fallback>
    </mc:AlternateContent>
    <dgm:pt modelId="{7C33B982-305E-4557-ACC9-876BE6EBF929}" type="parTrans" cxnId="{9E54CE69-930C-493D-A605-8E28BB465FE9}">
      <dgm:prSet/>
      <dgm:spPr/>
      <dgm:t>
        <a:bodyPr/>
        <a:lstStyle/>
        <a:p>
          <a:endParaRPr lang="zh-CN" altLang="en-US"/>
        </a:p>
      </dgm:t>
    </dgm:pt>
    <dgm:pt modelId="{C987E3F3-EF4F-46ED-843C-A67BA9763848}" type="sibTrans" cxnId="{9E54CE69-930C-493D-A605-8E28BB465FE9}">
      <dgm:prSet/>
      <dgm:spPr/>
      <dgm:t>
        <a:bodyPr/>
        <a:lstStyle/>
        <a:p>
          <a:endParaRPr lang="zh-CN" altLang="en-US"/>
        </a:p>
      </dgm:t>
    </dgm:pt>
    <mc:AlternateContent xmlns:mc="http://schemas.openxmlformats.org/markup-compatibility/2006" xmlns:a14="http://schemas.microsoft.com/office/drawing/2010/main">
      <mc:Choice Requires="a14">
        <dgm:pt modelId="{659F6B16-29B7-4379-9F9F-0D95BAD25215}">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659F6B16-29B7-4379-9F9F-0D95BAD25215}">
          <dgm:prSet phldrT="[文本]"/>
          <dgm:spPr/>
          <dgm:t>
            <a:bodyPr/>
            <a:lstStyle/>
            <a:p>
              <a:r>
                <a:rPr lang="en-US" altLang="zh-CN" b="0" i="0" smtClean="0">
                  <a:latin typeface="Cambria Math" panose="02040503050406030204" pitchFamily="18" charset="0"/>
                </a:rPr>
                <a:t>𝑆+(𝑥+𝑥)</a:t>
              </a:r>
              <a:endParaRPr lang="en-US" altLang="zh-CN" b="0" dirty="0" smtClean="0"/>
            </a:p>
          </dgm:t>
        </dgm:pt>
      </mc:Fallback>
    </mc:AlternateContent>
    <dgm:pt modelId="{AEE1E30F-4466-4BF1-9BDB-FDF714D36CE5}" type="parTrans" cxnId="{AFFA3396-6275-49A5-95D5-F8B30CCFD46A}">
      <dgm:prSet/>
      <dgm:spPr/>
      <dgm:t>
        <a:bodyPr/>
        <a:lstStyle/>
        <a:p>
          <a:endParaRPr lang="zh-CN" altLang="en-US"/>
        </a:p>
      </dgm:t>
    </dgm:pt>
    <dgm:pt modelId="{2B7B4E08-9D4B-4976-988E-A17923BABD5A}" type="sibTrans" cxnId="{AFFA3396-6275-49A5-95D5-F8B30CCFD46A}">
      <dgm:prSet/>
      <dgm:spPr/>
      <dgm:t>
        <a:bodyPr/>
        <a:lstStyle/>
        <a:p>
          <a:endParaRPr lang="zh-CN" altLang="en-US"/>
        </a:p>
      </dgm:t>
    </dgm:pt>
    <mc:AlternateContent xmlns:mc="http://schemas.openxmlformats.org/markup-compatibility/2006" xmlns:a14="http://schemas.microsoft.com/office/drawing/2010/main">
      <mc:Choice Requires="a14">
        <dgm:pt modelId="{64E301E0-73A4-4418-9E06-EC620E8E8CEB}">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64E301E0-73A4-4418-9E06-EC620E8E8CEB}">
          <dgm:prSet phldrT="[文本]"/>
          <dgm:spPr/>
          <dgm:t>
            <a:bodyPr/>
            <a:lstStyle/>
            <a:p>
              <a:r>
                <a:rPr lang="en-US" altLang="zh-CN" b="0" i="0" smtClean="0">
                  <a:latin typeface="Cambria Math" panose="02040503050406030204" pitchFamily="18" charset="0"/>
                </a:rPr>
                <a:t>𝑆+(𝑥+𝑥)</a:t>
              </a:r>
              <a:endParaRPr lang="en-US" altLang="zh-CN" b="0" dirty="0" smtClean="0"/>
            </a:p>
          </dgm:t>
        </dgm:pt>
      </mc:Fallback>
    </mc:AlternateContent>
    <dgm:pt modelId="{25533F37-1494-425D-A51B-9BAFC798BBEB}" type="parTrans" cxnId="{AA9C044B-262B-4E52-9107-1A0787A7612B}">
      <dgm:prSet/>
      <dgm:spPr/>
      <dgm:t>
        <a:bodyPr/>
        <a:lstStyle/>
        <a:p>
          <a:endParaRPr lang="zh-CN" altLang="en-US"/>
        </a:p>
      </dgm:t>
    </dgm:pt>
    <dgm:pt modelId="{5C5EC7B5-B713-4443-9A60-0E7748685B45}" type="sibTrans" cxnId="{AA9C044B-262B-4E52-9107-1A0787A7612B}">
      <dgm:prSet/>
      <dgm:spPr/>
      <dgm:t>
        <a:bodyPr/>
        <a:lstStyle/>
        <a:p>
          <a:endParaRPr lang="zh-CN" altLang="en-US"/>
        </a:p>
      </dgm:t>
    </dgm:pt>
    <mc:AlternateContent xmlns:mc="http://schemas.openxmlformats.org/markup-compatibility/2006" xmlns:a14="http://schemas.microsoft.com/office/drawing/2010/main">
      <mc:Choice Requires="a14">
        <dgm:pt modelId="{03047718-29AF-4217-969D-047581F31FB6}">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03047718-29AF-4217-969D-047581F31FB6}">
          <dgm:prSet phldrT="[文本]"/>
          <dgm:spPr/>
          <dgm:t>
            <a:bodyPr/>
            <a:lstStyle/>
            <a:p>
              <a:r>
                <a:rPr lang="en-US" altLang="zh-CN" b="0" i="0" smtClean="0">
                  <a:latin typeface="Cambria Math" panose="02040503050406030204" pitchFamily="18" charset="0"/>
                </a:rPr>
                <a:t>𝑆+(𝑥+𝑥)</a:t>
              </a:r>
              <a:endParaRPr lang="en-US" altLang="zh-CN" b="0" dirty="0" smtClean="0"/>
            </a:p>
          </dgm:t>
        </dgm:pt>
      </mc:Fallback>
    </mc:AlternateContent>
    <dgm:pt modelId="{6985A7D5-0274-467B-BD46-E8759068A9C6}" type="parTrans" cxnId="{C5C07059-8044-4594-9D5E-843D798C30FD}">
      <dgm:prSet/>
      <dgm:spPr/>
      <dgm:t>
        <a:bodyPr/>
        <a:lstStyle/>
        <a:p>
          <a:endParaRPr lang="zh-CN" altLang="en-US"/>
        </a:p>
      </dgm:t>
    </dgm:pt>
    <dgm:pt modelId="{6A8CCD9B-1A04-4F47-88B2-840ADC96A60B}" type="sibTrans" cxnId="{C5C07059-8044-4594-9D5E-843D798C30FD}">
      <dgm:prSet/>
      <dgm:spPr/>
      <dgm:t>
        <a:bodyPr/>
        <a:lstStyle/>
        <a:p>
          <a:endParaRPr lang="zh-CN" altLang="en-US"/>
        </a:p>
      </dgm:t>
    </dgm:pt>
    <mc:AlternateContent xmlns:mc="http://schemas.openxmlformats.org/markup-compatibility/2006" xmlns:a14="http://schemas.microsoft.com/office/drawing/2010/main">
      <mc:Choice Requires="a14">
        <dgm:pt modelId="{408FB0E9-CD42-4D47-886C-0208318585D1}">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408FB0E9-CD42-4D47-886C-0208318585D1}">
          <dgm:prSet phldrT="[文本]"/>
          <dgm:spPr/>
          <dgm:t>
            <a:bodyPr/>
            <a:lstStyle/>
            <a:p>
              <a:r>
                <a:rPr lang="en-US" altLang="zh-CN" b="0" i="0" smtClean="0">
                  <a:latin typeface="Cambria Math" panose="02040503050406030204" pitchFamily="18" charset="0"/>
                </a:rPr>
                <a:t>𝑆+(</a:t>
              </a:r>
              <a:r>
                <a:rPr lang="en-US" altLang="zh-CN" b="0" i="0" smtClean="0">
                  <a:solidFill>
                    <a:srgbClr val="FF0000"/>
                  </a:solidFill>
                  <a:latin typeface="Cambria Math" panose="02040503050406030204" pitchFamily="18" charset="0"/>
                </a:rPr>
                <a:t>𝑥</a:t>
              </a:r>
              <a:r>
                <a:rPr lang="en-US" altLang="zh-CN" b="0" i="0" smtClean="0">
                  <a:latin typeface="Cambria Math" panose="02040503050406030204" pitchFamily="18" charset="0"/>
                </a:rPr>
                <a:t>+𝑥)</a:t>
              </a:r>
              <a:endParaRPr lang="en-US" altLang="zh-CN" b="0" dirty="0" smtClean="0"/>
            </a:p>
          </dgm:t>
        </dgm:pt>
      </mc:Fallback>
    </mc:AlternateContent>
    <dgm:pt modelId="{6523A921-D709-43F7-8F10-71D5E21F5B7A}" type="parTrans" cxnId="{963928FB-9671-45E1-9359-976B5DFC321E}">
      <dgm:prSet/>
      <dgm:spPr/>
      <dgm:t>
        <a:bodyPr/>
        <a:lstStyle/>
        <a:p>
          <a:endParaRPr lang="zh-CN" altLang="en-US"/>
        </a:p>
      </dgm:t>
    </dgm:pt>
    <dgm:pt modelId="{85AD29CD-A0B4-4D4C-BE0D-8AAF46CE4159}" type="sibTrans" cxnId="{963928FB-9671-45E1-9359-976B5DFC321E}">
      <dgm:prSet/>
      <dgm:spPr/>
      <dgm:t>
        <a:bodyPr/>
        <a:lstStyle/>
        <a:p>
          <a:endParaRPr lang="zh-CN" altLang="en-US"/>
        </a:p>
      </dgm:t>
    </dgm:pt>
    <mc:AlternateContent xmlns:mc="http://schemas.openxmlformats.org/markup-compatibility/2006" xmlns:a14="http://schemas.microsoft.com/office/drawing/2010/main">
      <mc:Choice Requires="a14">
        <dgm:pt modelId="{BF8CF823-B04F-4252-8167-30251C88D775}">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BF8CF823-B04F-4252-8167-30251C88D775}">
          <dgm:prSet phldrT="[文本]"/>
          <dgm:spPr/>
          <dgm:t>
            <a:bodyPr/>
            <a:lstStyle/>
            <a:p>
              <a:r>
                <a:rPr lang="en-US" altLang="zh-CN" b="0" i="0" smtClean="0">
                  <a:latin typeface="Cambria Math" panose="02040503050406030204" pitchFamily="18" charset="0"/>
                </a:rPr>
                <a:t>𝑆+(</a:t>
              </a:r>
              <a:r>
                <a:rPr lang="en-US" altLang="zh-CN" b="0" i="0" smtClean="0">
                  <a:solidFill>
                    <a:srgbClr val="FF0000"/>
                  </a:solidFill>
                  <a:latin typeface="Cambria Math" panose="02040503050406030204" pitchFamily="18" charset="0"/>
                </a:rPr>
                <a:t>𝑇</a:t>
              </a:r>
              <a:r>
                <a:rPr lang="en-US" altLang="zh-CN" b="0" i="0" smtClean="0">
                  <a:latin typeface="Cambria Math" panose="02040503050406030204" pitchFamily="18" charset="0"/>
                </a:rPr>
                <a:t>+𝑥)</a:t>
              </a:r>
              <a:endParaRPr lang="en-US" altLang="zh-CN" b="0" dirty="0" smtClean="0"/>
            </a:p>
          </dgm:t>
        </dgm:pt>
      </mc:Fallback>
    </mc:AlternateContent>
    <dgm:pt modelId="{CF0DBB73-8D7D-4E8E-8B39-C03B2E8F7727}" type="parTrans" cxnId="{9E2EDFC9-03B1-4C12-BB20-1576FC454E8E}">
      <dgm:prSet/>
      <dgm:spPr/>
      <dgm:t>
        <a:bodyPr/>
        <a:lstStyle/>
        <a:p>
          <a:endParaRPr lang="zh-CN" altLang="en-US"/>
        </a:p>
      </dgm:t>
    </dgm:pt>
    <dgm:pt modelId="{710C4706-2DDC-450C-92B4-E14CADC8B115}" type="sibTrans" cxnId="{9E2EDFC9-03B1-4C12-BB20-1576FC454E8E}">
      <dgm:prSet/>
      <dgm:spPr/>
      <dgm:t>
        <a:bodyPr/>
        <a:lstStyle/>
        <a:p>
          <a:endParaRPr lang="zh-CN" altLang="en-US"/>
        </a:p>
      </dgm:t>
    </dgm:pt>
    <mc:AlternateContent xmlns:mc="http://schemas.openxmlformats.org/markup-compatibility/2006" xmlns:a14="http://schemas.microsoft.com/office/drawing/2010/main">
      <mc:Choice Requires="a14">
        <dgm:pt modelId="{9AD0BAA8-2E50-475D-B086-A0F0C364CDAB}">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𝑇</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oMath>
                </m:oMathPara>
              </a14:m>
              <a:endParaRPr lang="en-US" altLang="zh-CN" b="0" dirty="0"/>
            </a:p>
          </dgm:t>
        </dgm:pt>
      </mc:Choice>
      <mc:Fallback xmlns="">
        <dgm:pt modelId="{9AD0BAA8-2E50-475D-B086-A0F0C364CDAB}">
          <dgm:prSet phldrT="[文本]"/>
          <dgm:spPr/>
          <dgm:t>
            <a:bodyPr/>
            <a:lstStyle/>
            <a:p>
              <a:r>
                <a:rPr lang="en-US" altLang="zh-CN" b="0" i="0" smtClean="0">
                  <a:solidFill>
                    <a:srgbClr val="FF0000"/>
                  </a:solidFill>
                  <a:latin typeface="Cambria Math" panose="02040503050406030204" pitchFamily="18" charset="0"/>
                </a:rPr>
                <a:t>𝑇</a:t>
              </a:r>
              <a:r>
                <a:rPr lang="en-US" altLang="zh-CN" b="0" i="0" smtClean="0">
                  <a:latin typeface="Cambria Math" panose="02040503050406030204" pitchFamily="18" charset="0"/>
                </a:rPr>
                <a:t>+(𝑥+𝑥)</a:t>
              </a:r>
              <a:endParaRPr lang="en-US" altLang="zh-CN" b="0" dirty="0" smtClean="0"/>
            </a:p>
          </dgm:t>
        </dgm:pt>
      </mc:Fallback>
    </mc:AlternateContent>
    <dgm:pt modelId="{F7DF5EFC-81E5-4CDC-87CE-B75D3633D182}" type="sibTrans" cxnId="{DE03EBEB-DE67-4089-9A31-1112DA8F3A90}">
      <dgm:prSet/>
      <dgm:spPr/>
      <dgm:t>
        <a:bodyPr/>
        <a:lstStyle/>
        <a:p>
          <a:endParaRPr lang="zh-CN" altLang="en-US"/>
        </a:p>
      </dgm:t>
    </dgm:pt>
    <dgm:pt modelId="{B78DD4F6-90AF-4883-B39A-7102D2C829B2}" type="parTrans" cxnId="{DE03EBEB-DE67-4089-9A31-1112DA8F3A90}">
      <dgm:prSet/>
      <dgm:spPr/>
      <dgm:t>
        <a:bodyPr/>
        <a:lstStyle/>
        <a:p>
          <a:endParaRPr lang="zh-CN" altLang="en-US"/>
        </a:p>
      </dgm:t>
    </dgm:pt>
    <mc:AlternateContent xmlns:mc="http://schemas.openxmlformats.org/markup-compatibility/2006" xmlns:a14="http://schemas.microsoft.com/office/drawing/2010/main">
      <mc:Choice Requires="a14">
        <dgm:pt modelId="{1C46F378-5753-407B-A43A-8F892BB5E91F}">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u="none" smtClean="0">
                        <a:solidFill>
                          <a:srgbClr val="FF0000"/>
                        </a:solidFill>
                        <a:latin typeface="Cambria Math" panose="02040503050406030204" pitchFamily="18" charset="0"/>
                      </a:rPr>
                      <m:t>𝑥</m:t>
                    </m:r>
                    <m:r>
                      <a:rPr lang="en-US" altLang="zh-CN" b="0" i="1" u="none" smtClean="0">
                        <a:latin typeface="Cambria Math" panose="02040503050406030204" pitchFamily="18" charset="0"/>
                      </a:rPr>
                      <m:t>+(</m:t>
                    </m:r>
                    <m:r>
                      <a:rPr lang="en-US" altLang="zh-CN" b="0" i="1" u="none" smtClean="0">
                        <a:latin typeface="Cambria Math" panose="02040503050406030204" pitchFamily="18" charset="0"/>
                      </a:rPr>
                      <m:t>𝑥</m:t>
                    </m:r>
                    <m:r>
                      <a:rPr lang="en-US" altLang="zh-CN" b="0" i="1" u="none" smtClean="0">
                        <a:latin typeface="Cambria Math" panose="02040503050406030204" pitchFamily="18" charset="0"/>
                      </a:rPr>
                      <m:t>+</m:t>
                    </m:r>
                    <m:r>
                      <a:rPr lang="en-US" altLang="zh-CN" b="0" i="1" u="none" smtClean="0">
                        <a:latin typeface="Cambria Math" panose="02040503050406030204" pitchFamily="18" charset="0"/>
                      </a:rPr>
                      <m:t>𝑥</m:t>
                    </m:r>
                    <m:r>
                      <a:rPr lang="en-US" altLang="zh-CN" b="0" i="1" u="none" smtClean="0">
                        <a:latin typeface="Cambria Math" panose="02040503050406030204" pitchFamily="18" charset="0"/>
                      </a:rPr>
                      <m:t>)</m:t>
                    </m:r>
                  </m:oMath>
                </m:oMathPara>
              </a14:m>
              <a:endParaRPr lang="zh-CN" altLang="en-US" u="none" dirty="0"/>
            </a:p>
          </dgm:t>
        </dgm:pt>
      </mc:Choice>
      <mc:Fallback xmlns="">
        <dgm:pt modelId="{1C46F378-5753-407B-A43A-8F892BB5E91F}">
          <dgm:prSet phldrT="[文本]"/>
          <dgm:spPr/>
          <dgm:t>
            <a:bodyPr/>
            <a:lstStyle/>
            <a:p>
              <a:r>
                <a:rPr lang="en-US" altLang="zh-CN" b="0" i="0" u="none" smtClean="0">
                  <a:solidFill>
                    <a:srgbClr val="FF0000"/>
                  </a:solidFill>
                  <a:latin typeface="Cambria Math" panose="02040503050406030204" pitchFamily="18" charset="0"/>
                </a:rPr>
                <a:t>𝑥</a:t>
              </a:r>
              <a:r>
                <a:rPr lang="en-US" altLang="zh-CN" b="0" i="0" u="none" smtClean="0">
                  <a:latin typeface="Cambria Math" panose="02040503050406030204" pitchFamily="18" charset="0"/>
                </a:rPr>
                <a:t>+(𝑥+𝑥)</a:t>
              </a:r>
              <a:endParaRPr lang="zh-CN" altLang="en-US" u="none" dirty="0"/>
            </a:p>
          </dgm:t>
        </dgm:pt>
      </mc:Fallback>
    </mc:AlternateContent>
    <dgm:pt modelId="{04383D0A-F6E4-452C-AF39-41AF3ECDA30A}" type="sibTrans" cxnId="{50C7D7E4-F82A-4174-BB21-B8AD9AA2E6E2}">
      <dgm:prSet/>
      <dgm:spPr/>
      <dgm:t>
        <a:bodyPr/>
        <a:lstStyle/>
        <a:p>
          <a:endParaRPr lang="zh-CN" altLang="en-US"/>
        </a:p>
      </dgm:t>
    </dgm:pt>
    <dgm:pt modelId="{4E606B28-2C8B-479F-8516-EE2769141E4A}" type="parTrans" cxnId="{50C7D7E4-F82A-4174-BB21-B8AD9AA2E6E2}">
      <dgm:prSet/>
      <dgm:spPr/>
      <dgm:t>
        <a:bodyPr/>
        <a:lstStyle/>
        <a:p>
          <a:endParaRPr lang="zh-CN" altLang="en-US"/>
        </a:p>
      </dgm:t>
    </dgm:pt>
    <mc:AlternateContent xmlns:mc="http://schemas.openxmlformats.org/markup-compatibility/2006" xmlns:a14="http://schemas.microsoft.com/office/drawing/2010/main">
      <mc:Choice Requires="a14">
        <dgm:pt modelId="{790B1ED8-B9D2-482C-A8BD-2A2871ED703D}">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790B1ED8-B9D2-482C-A8BD-2A2871ED703D}">
          <dgm:prSet phldrT="[文本]"/>
          <dgm:spPr/>
          <dgm:t>
            <a:bodyPr/>
            <a:lstStyle/>
            <a:p>
              <a:r>
                <a:rPr lang="en-US" altLang="zh-CN" b="0" i="0" smtClean="0">
                  <a:latin typeface="Cambria Math" panose="02040503050406030204" pitchFamily="18" charset="0"/>
                </a:rPr>
                <a:t>𝑆+(𝑆+𝑥)</a:t>
              </a:r>
              <a:endParaRPr lang="en-US" altLang="zh-CN" b="0" dirty="0" smtClean="0"/>
            </a:p>
          </dgm:t>
        </dgm:pt>
      </mc:Fallback>
    </mc:AlternateContent>
    <dgm:pt modelId="{FBB8F393-DB37-4E5D-9344-60BB9C6B8E76}" type="parTrans" cxnId="{82234BBD-90F0-444C-A66F-11574795DDE5}">
      <dgm:prSet/>
      <dgm:spPr/>
      <dgm:t>
        <a:bodyPr/>
        <a:lstStyle/>
        <a:p>
          <a:endParaRPr lang="zh-CN" altLang="en-US"/>
        </a:p>
      </dgm:t>
    </dgm:pt>
    <dgm:pt modelId="{F12FDDE2-8E5A-4D80-A08A-E5EA310578BA}" type="sibTrans" cxnId="{82234BBD-90F0-444C-A66F-11574795DDE5}">
      <dgm:prSet/>
      <dgm:spPr/>
      <dgm:t>
        <a:bodyPr/>
        <a:lstStyle/>
        <a:p>
          <a:endParaRPr lang="zh-CN" altLang="en-US"/>
        </a:p>
      </dgm:t>
    </dgm:pt>
    <mc:AlternateContent xmlns:mc="http://schemas.openxmlformats.org/markup-compatibility/2006" xmlns:a14="http://schemas.microsoft.com/office/drawing/2010/main">
      <mc:Choice Requires="a14">
        <dgm:pt modelId="{8DC0F095-C250-4461-8D8A-6058D9D872D9}">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8DC0F095-C250-4461-8D8A-6058D9D872D9}">
          <dgm:prSet phldrT="[文本]"/>
          <dgm:spPr/>
          <dgm:t>
            <a:bodyPr/>
            <a:lstStyle/>
            <a:p>
              <a:r>
                <a:rPr lang="en-US" altLang="zh-CN" b="0" i="0" smtClean="0">
                  <a:latin typeface="Cambria Math" panose="02040503050406030204" pitchFamily="18" charset="0"/>
                </a:rPr>
                <a:t>𝑆+(𝑆+𝑥)</a:t>
              </a:r>
              <a:endParaRPr lang="en-US" altLang="zh-CN" b="0" dirty="0" smtClean="0"/>
            </a:p>
          </dgm:t>
        </dgm:pt>
      </mc:Fallback>
    </mc:AlternateContent>
    <dgm:pt modelId="{4D0693ED-630D-4A91-AE99-19C06A10FEC5}" type="parTrans" cxnId="{75262F6D-06B8-4A8E-A85B-4702D98D551D}">
      <dgm:prSet/>
      <dgm:spPr/>
      <dgm:t>
        <a:bodyPr/>
        <a:lstStyle/>
        <a:p>
          <a:endParaRPr lang="zh-CN" altLang="en-US"/>
        </a:p>
      </dgm:t>
    </dgm:pt>
    <dgm:pt modelId="{6671CD09-280D-496A-9F87-2E9F7576DCD7}" type="sibTrans" cxnId="{75262F6D-06B8-4A8E-A85B-4702D98D551D}">
      <dgm:prSet/>
      <dgm:spPr/>
      <dgm:t>
        <a:bodyPr/>
        <a:lstStyle/>
        <a:p>
          <a:endParaRPr lang="zh-CN" altLang="en-US"/>
        </a:p>
      </dgm:t>
    </dgm:pt>
    <mc:AlternateContent xmlns:mc="http://schemas.openxmlformats.org/markup-compatibility/2006" xmlns:a14="http://schemas.microsoft.com/office/drawing/2010/main">
      <mc:Choice Requires="a14">
        <dgm:pt modelId="{604FC3EA-04FB-45A1-B2CE-088A62971C72}">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dgm:t>
        </dgm:pt>
      </mc:Choice>
      <mc:Fallback xmlns="">
        <dgm:pt modelId="{604FC3EA-04FB-45A1-B2CE-088A62971C72}">
          <dgm:prSet phldrT="[文本]"/>
          <dgm:spPr/>
          <dgm:t>
            <a:bodyPr/>
            <a:lstStyle/>
            <a:p>
              <a:r>
                <a:rPr lang="en-US" altLang="zh-CN" b="0" i="0" smtClean="0">
                  <a:latin typeface="Cambria Math" panose="02040503050406030204" pitchFamily="18" charset="0"/>
                </a:rPr>
                <a:t>𝑆+(𝑆+</a:t>
              </a:r>
              <a:r>
                <a:rPr lang="en-US" altLang="zh-CN" b="0" i="0" smtClean="0">
                  <a:solidFill>
                    <a:srgbClr val="FF0000"/>
                  </a:solidFill>
                  <a:latin typeface="Cambria Math" panose="02040503050406030204" pitchFamily="18" charset="0"/>
                </a:rPr>
                <a:t>𝑥</a:t>
              </a:r>
              <a:r>
                <a:rPr lang="en-US" altLang="zh-CN" b="0" i="0" smtClean="0">
                  <a:latin typeface="Cambria Math" panose="02040503050406030204" pitchFamily="18" charset="0"/>
                </a:rPr>
                <a:t>)</a:t>
              </a:r>
              <a:endParaRPr lang="en-US" altLang="zh-CN" b="0" dirty="0" smtClean="0"/>
            </a:p>
          </dgm:t>
        </dgm:pt>
      </mc:Fallback>
    </mc:AlternateContent>
    <dgm:pt modelId="{1A051E4D-734F-4D5E-BFA3-F5D0CD05D8B0}" type="parTrans" cxnId="{1D65B809-F0CE-49C0-96A8-0A0F91AD8143}">
      <dgm:prSet/>
      <dgm:spPr/>
      <dgm:t>
        <a:bodyPr/>
        <a:lstStyle/>
        <a:p>
          <a:endParaRPr lang="zh-CN" altLang="en-US"/>
        </a:p>
      </dgm:t>
    </dgm:pt>
    <dgm:pt modelId="{EC12BE7E-1DB0-48D5-B6F5-48AA25E5031C}" type="sibTrans" cxnId="{1D65B809-F0CE-49C0-96A8-0A0F91AD8143}">
      <dgm:prSet/>
      <dgm:spPr/>
      <dgm:t>
        <a:bodyPr/>
        <a:lstStyle/>
        <a:p>
          <a:endParaRPr lang="zh-CN" altLang="en-US"/>
        </a:p>
      </dgm:t>
    </dgm:pt>
    <mc:AlternateContent xmlns:mc="http://schemas.openxmlformats.org/markup-compatibility/2006" xmlns:a14="http://schemas.microsoft.com/office/drawing/2010/main">
      <mc:Choice Requires="a14">
        <dgm:pt modelId="{8C1787C7-3494-4A0E-A7D5-88AFFF677E0E}">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𝑆</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𝑇</m:t>
                    </m:r>
                    <m:r>
                      <a:rPr lang="en-US" altLang="zh-CN" b="0" i="1" smtClean="0">
                        <a:latin typeface="Cambria Math" panose="02040503050406030204" pitchFamily="18" charset="0"/>
                      </a:rPr>
                      <m:t>)</m:t>
                    </m:r>
                  </m:oMath>
                </m:oMathPara>
              </a14:m>
              <a:endParaRPr lang="en-US" altLang="zh-CN" b="0" dirty="0"/>
            </a:p>
          </dgm:t>
        </dgm:pt>
      </mc:Choice>
      <mc:Fallback xmlns="">
        <dgm:pt modelId="{8C1787C7-3494-4A0E-A7D5-88AFFF677E0E}">
          <dgm:prSet phldrT="[文本]"/>
          <dgm:spPr/>
          <dgm:t>
            <a:bodyPr/>
            <a:lstStyle/>
            <a:p>
              <a:r>
                <a:rPr lang="en-US" altLang="zh-CN" b="0" i="0" smtClean="0">
                  <a:latin typeface="Cambria Math" panose="02040503050406030204" pitchFamily="18" charset="0"/>
                </a:rPr>
                <a:t>𝑆+(</a:t>
              </a:r>
              <a:r>
                <a:rPr lang="en-US" altLang="zh-CN" b="0" i="0" smtClean="0">
                  <a:solidFill>
                    <a:srgbClr val="FF0000"/>
                  </a:solidFill>
                  <a:latin typeface="Cambria Math" panose="02040503050406030204" pitchFamily="18" charset="0"/>
                </a:rPr>
                <a:t>𝑆+𝑇</a:t>
              </a:r>
              <a:r>
                <a:rPr lang="en-US" altLang="zh-CN" b="0" i="0" smtClean="0">
                  <a:latin typeface="Cambria Math" panose="02040503050406030204" pitchFamily="18" charset="0"/>
                </a:rPr>
                <a:t>)</a:t>
              </a:r>
              <a:endParaRPr lang="en-US" altLang="zh-CN" b="0" dirty="0" smtClean="0"/>
            </a:p>
          </dgm:t>
        </dgm:pt>
      </mc:Fallback>
    </mc:AlternateContent>
    <dgm:pt modelId="{921BC8A4-73E1-4CD6-ADCC-120816B84B75}" type="parTrans" cxnId="{FEB55AFC-93FD-4C2A-8257-6EE33DB0D45A}">
      <dgm:prSet/>
      <dgm:spPr/>
      <dgm:t>
        <a:bodyPr/>
        <a:lstStyle/>
        <a:p>
          <a:endParaRPr lang="zh-CN" altLang="en-US"/>
        </a:p>
      </dgm:t>
    </dgm:pt>
    <dgm:pt modelId="{8A0223DB-9D05-4C5A-90AD-7E2855878575}" type="sibTrans" cxnId="{FEB55AFC-93FD-4C2A-8257-6EE33DB0D45A}">
      <dgm:prSet/>
      <dgm:spPr/>
      <dgm:t>
        <a:bodyPr/>
        <a:lstStyle/>
        <a:p>
          <a:endParaRPr lang="zh-CN" altLang="en-US"/>
        </a:p>
      </dgm:t>
    </dgm:pt>
    <mc:AlternateContent xmlns:mc="http://schemas.openxmlformats.org/markup-compatibility/2006" xmlns:a14="http://schemas.microsoft.com/office/drawing/2010/main">
      <mc:Choice Requires="a14">
        <dgm:pt modelId="{BEFD9402-0A16-4B5D-A9B6-8D31FDE66726}">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oMath>
                </m:oMathPara>
              </a14:m>
              <a:endParaRPr lang="en-US" altLang="zh-CN" b="0" dirty="0"/>
            </a:p>
          </dgm:t>
        </dgm:pt>
      </mc:Choice>
      <mc:Fallback xmlns="">
        <dgm:pt modelId="{BEFD9402-0A16-4B5D-A9B6-8D31FDE66726}">
          <dgm:prSet phldrT="[文本]"/>
          <dgm:spPr/>
          <dgm:t>
            <a:bodyPr/>
            <a:lstStyle/>
            <a:p>
              <a:r>
                <a:rPr lang="en-US" altLang="zh-CN" b="0" i="0" smtClean="0">
                  <a:latin typeface="Cambria Math" panose="02040503050406030204" pitchFamily="18" charset="0"/>
                </a:rPr>
                <a:t>𝑆+(𝑆)</a:t>
              </a:r>
              <a:endParaRPr lang="en-US" altLang="zh-CN" b="0" dirty="0" smtClean="0"/>
            </a:p>
          </dgm:t>
        </dgm:pt>
      </mc:Fallback>
    </mc:AlternateContent>
    <dgm:pt modelId="{E15869F9-9F39-4C52-8F18-D0406FF5A72B}" type="parTrans" cxnId="{0BD14FD6-D847-4CB7-AF7B-7AAA0F63DA42}">
      <dgm:prSet/>
      <dgm:spPr/>
      <dgm:t>
        <a:bodyPr/>
        <a:lstStyle/>
        <a:p>
          <a:endParaRPr lang="zh-CN" altLang="en-US"/>
        </a:p>
      </dgm:t>
    </dgm:pt>
    <dgm:pt modelId="{F43E08FA-66E0-42FF-8A2F-86D437B207E9}" type="sibTrans" cxnId="{0BD14FD6-D847-4CB7-AF7B-7AAA0F63DA42}">
      <dgm:prSet/>
      <dgm:spPr/>
      <dgm:t>
        <a:bodyPr/>
        <a:lstStyle/>
        <a:p>
          <a:endParaRPr lang="zh-CN" altLang="en-US"/>
        </a:p>
      </dgm:t>
    </dgm:pt>
    <mc:AlternateContent xmlns:mc="http://schemas.openxmlformats.org/markup-compatibility/2006" xmlns:a14="http://schemas.microsoft.com/office/drawing/2010/main">
      <mc:Choice Requires="a14">
        <dgm:pt modelId="{D7869DF7-1E27-4608-A7B9-EDAF11CA3389}">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𝑆</m:t>
                    </m:r>
                    <m:r>
                      <a:rPr lang="en-US" altLang="zh-CN" b="0" i="1" smtClean="0">
                        <a:solidFill>
                          <a:srgbClr val="FF0000"/>
                        </a:solidFill>
                        <a:latin typeface="Cambria Math" panose="02040503050406030204" pitchFamily="18" charset="0"/>
                      </a:rPr>
                      <m:t>)</m:t>
                    </m:r>
                  </m:oMath>
                </m:oMathPara>
              </a14:m>
              <a:endParaRPr lang="en-US" altLang="zh-CN" b="0" dirty="0"/>
            </a:p>
          </dgm:t>
        </dgm:pt>
      </mc:Choice>
      <mc:Fallback xmlns="">
        <dgm:pt modelId="{D7869DF7-1E27-4608-A7B9-EDAF11CA3389}">
          <dgm:prSet phldrT="[文本]"/>
          <dgm:spPr/>
          <dgm:t>
            <a:bodyPr/>
            <a:lstStyle/>
            <a:p>
              <a:pPr/>
              <a:r>
                <a:rPr lang="en-US" altLang="zh-CN" b="0" i="0" smtClean="0">
                  <a:latin typeface="Cambria Math" panose="02040503050406030204" pitchFamily="18" charset="0"/>
                </a:rPr>
                <a:t>𝑆+</a:t>
              </a:r>
              <a:r>
                <a:rPr lang="en-US" altLang="zh-CN" b="0" i="0" smtClean="0">
                  <a:solidFill>
                    <a:srgbClr val="FF0000"/>
                  </a:solidFill>
                  <a:latin typeface="Cambria Math" panose="02040503050406030204" pitchFamily="18" charset="0"/>
                </a:rPr>
                <a:t>(</a:t>
              </a:r>
              <a:r>
                <a:rPr lang="en-US" altLang="zh-CN" b="0" i="0" smtClean="0">
                  <a:solidFill>
                    <a:srgbClr val="FF0000"/>
                  </a:solidFill>
                  <a:latin typeface="Cambria Math" panose="02040503050406030204" pitchFamily="18" charset="0"/>
                </a:rPr>
                <a:t>𝑆)</a:t>
              </a:r>
              <a:endParaRPr lang="en-US" altLang="zh-CN" b="0" dirty="0" smtClean="0"/>
            </a:p>
          </dgm:t>
        </dgm:pt>
      </mc:Fallback>
    </mc:AlternateContent>
    <dgm:pt modelId="{658D0816-5650-41C6-8FC4-C5C28F272CC8}" type="parTrans" cxnId="{2CDBBE20-5CA6-4E81-B6E1-6981BB4FC7B1}">
      <dgm:prSet/>
      <dgm:spPr/>
      <dgm:t>
        <a:bodyPr/>
        <a:lstStyle/>
        <a:p>
          <a:endParaRPr lang="zh-CN" altLang="en-US"/>
        </a:p>
      </dgm:t>
    </dgm:pt>
    <dgm:pt modelId="{CCB6B813-8530-442F-9A69-460E45BC9C38}" type="sibTrans" cxnId="{2CDBBE20-5CA6-4E81-B6E1-6981BB4FC7B1}">
      <dgm:prSet/>
      <dgm:spPr/>
      <dgm:t>
        <a:bodyPr/>
        <a:lstStyle/>
        <a:p>
          <a:endParaRPr lang="zh-CN" altLang="en-US"/>
        </a:p>
      </dgm:t>
    </dgm:pt>
    <mc:AlternateContent xmlns:mc="http://schemas.openxmlformats.org/markup-compatibility/2006" xmlns:a14="http://schemas.microsoft.com/office/drawing/2010/main">
      <mc:Choice Requires="a14">
        <dgm:pt modelId="{DC1DDE67-6FD8-470F-9725-10CA7939A3B3}">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𝑆</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𝑇</m:t>
                    </m:r>
                  </m:oMath>
                </m:oMathPara>
              </a14:m>
              <a:endParaRPr lang="en-US" altLang="zh-CN" b="0" dirty="0">
                <a:solidFill>
                  <a:srgbClr val="FF0000"/>
                </a:solidFill>
              </a:endParaRPr>
            </a:p>
          </dgm:t>
        </dgm:pt>
      </mc:Choice>
      <mc:Fallback xmlns="">
        <dgm:pt modelId="{DC1DDE67-6FD8-470F-9725-10CA7939A3B3}">
          <dgm:prSet phldrT="[文本]"/>
          <dgm:spPr/>
          <dgm:t>
            <a:bodyPr/>
            <a:lstStyle/>
            <a:p>
              <a:r>
                <a:rPr lang="en-US" altLang="zh-CN" b="0" i="0" smtClean="0">
                  <a:solidFill>
                    <a:srgbClr val="FF0000"/>
                  </a:solidFill>
                  <a:latin typeface="Cambria Math" panose="02040503050406030204" pitchFamily="18" charset="0"/>
                </a:rPr>
                <a:t>𝑆+𝑇</a:t>
              </a:r>
              <a:endParaRPr lang="en-US" altLang="zh-CN" b="0" dirty="0" smtClean="0">
                <a:solidFill>
                  <a:srgbClr val="FF0000"/>
                </a:solidFill>
              </a:endParaRPr>
            </a:p>
          </dgm:t>
        </dgm:pt>
      </mc:Fallback>
    </mc:AlternateContent>
    <dgm:pt modelId="{357CC0AC-0E6F-4E0B-8506-1A9BCE5DD1D6}" type="parTrans" cxnId="{CD79E4B4-4116-4535-9DED-F651350BEE20}">
      <dgm:prSet/>
      <dgm:spPr/>
      <dgm:t>
        <a:bodyPr/>
        <a:lstStyle/>
        <a:p>
          <a:endParaRPr lang="zh-CN" altLang="en-US"/>
        </a:p>
      </dgm:t>
    </dgm:pt>
    <dgm:pt modelId="{5AC07511-2BEC-47B1-B997-4078434050EA}" type="sibTrans" cxnId="{CD79E4B4-4116-4535-9DED-F651350BEE20}">
      <dgm:prSet/>
      <dgm:spPr/>
      <dgm:t>
        <a:bodyPr/>
        <a:lstStyle/>
        <a:p>
          <a:endParaRPr lang="zh-CN" altLang="en-US"/>
        </a:p>
      </dgm:t>
    </dgm:pt>
    <mc:AlternateContent xmlns:mc="http://schemas.openxmlformats.org/markup-compatibility/2006" xmlns:a14="http://schemas.microsoft.com/office/drawing/2010/main">
      <mc:Choice Requires="a14">
        <dgm:pt modelId="{3D5E870E-7F53-46D3-9CF9-5D95FA95AB31}">
          <dgm:prSet phldrT="[文本]"/>
          <dgm:spPr/>
          <dgm: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oMath>
                </m:oMathPara>
              </a14:m>
              <a:endParaRPr lang="en-US" altLang="zh-CN" b="0" dirty="0"/>
            </a:p>
          </dgm:t>
        </dgm:pt>
      </mc:Choice>
      <mc:Fallback xmlns="">
        <dgm:pt modelId="{3D5E870E-7F53-46D3-9CF9-5D95FA95AB31}">
          <dgm:prSet phldrT="[文本]"/>
          <dgm:spPr/>
          <dgm:t>
            <a:bodyPr/>
            <a:lstStyle/>
            <a:p>
              <a:r>
                <a:rPr lang="en-US" altLang="zh-CN" b="0" i="0" smtClean="0">
                  <a:latin typeface="Cambria Math" panose="02040503050406030204" pitchFamily="18" charset="0"/>
                </a:rPr>
                <a:t>𝑆</a:t>
              </a:r>
              <a:endParaRPr lang="en-US" altLang="zh-CN" b="0" dirty="0" smtClean="0"/>
            </a:p>
          </dgm:t>
        </dgm:pt>
      </mc:Fallback>
    </mc:AlternateContent>
    <dgm:pt modelId="{5ABECFA5-FD32-4CC2-ADCD-404FC32C1D4C}" type="parTrans" cxnId="{1BF76A8F-11E8-40A3-AA0E-3B4F8ABC92B1}">
      <dgm:prSet/>
      <dgm:spPr/>
      <dgm:t>
        <a:bodyPr/>
        <a:lstStyle/>
        <a:p>
          <a:endParaRPr lang="zh-CN" altLang="en-US"/>
        </a:p>
      </dgm:t>
    </dgm:pt>
    <dgm:pt modelId="{9E7A017F-4CE4-495C-8005-BE18E7A230D2}" type="sibTrans" cxnId="{1BF76A8F-11E8-40A3-AA0E-3B4F8ABC92B1}">
      <dgm:prSet/>
      <dgm:spPr/>
      <dgm:t>
        <a:bodyPr/>
        <a:lstStyle/>
        <a:p>
          <a:endParaRPr lang="zh-CN" altLang="en-US"/>
        </a:p>
      </dgm:t>
    </dgm:pt>
    <dgm:pt modelId="{EFFC1019-0C48-4F30-9349-BEF17E4B2B41}" type="pres">
      <dgm:prSet presAssocID="{68C61848-072B-4CB2-AC4B-081C5A098599}" presName="linearFlow" presStyleCnt="0">
        <dgm:presLayoutVars>
          <dgm:resizeHandles val="exact"/>
        </dgm:presLayoutVars>
      </dgm:prSet>
      <dgm:spPr/>
    </dgm:pt>
    <dgm:pt modelId="{F7DEA2AA-D419-48F6-A7BC-6D8B805B3EA5}" type="pres">
      <dgm:prSet presAssocID="{AEDE3714-2116-4E92-A6D4-3E2AC5B83589}" presName="node" presStyleLbl="node1" presStyleIdx="0" presStyleCnt="16">
        <dgm:presLayoutVars>
          <dgm:bulletEnabled val="1"/>
        </dgm:presLayoutVars>
      </dgm:prSet>
      <dgm:spPr/>
    </dgm:pt>
    <dgm:pt modelId="{555A10CD-A68C-469F-AAEA-2097D6DF155F}" type="pres">
      <dgm:prSet presAssocID="{C987E3F3-EF4F-46ED-843C-A67BA9763848}" presName="sibTrans" presStyleLbl="sibTrans2D1" presStyleIdx="0" presStyleCnt="15"/>
      <dgm:spPr/>
    </dgm:pt>
    <dgm:pt modelId="{653F48E6-3E40-4249-A6F6-BA0E8FD31E83}" type="pres">
      <dgm:prSet presAssocID="{C987E3F3-EF4F-46ED-843C-A67BA9763848}" presName="connectorText" presStyleLbl="sibTrans2D1" presStyleIdx="0" presStyleCnt="15"/>
      <dgm:spPr/>
    </dgm:pt>
    <dgm:pt modelId="{92673446-445A-4664-A208-8665547FB322}" type="pres">
      <dgm:prSet presAssocID="{1C46F378-5753-407B-A43A-8F892BB5E91F}" presName="node" presStyleLbl="node1" presStyleIdx="1" presStyleCnt="16">
        <dgm:presLayoutVars>
          <dgm:bulletEnabled val="1"/>
        </dgm:presLayoutVars>
      </dgm:prSet>
      <dgm:spPr/>
    </dgm:pt>
    <dgm:pt modelId="{C84F7E57-5BAF-425F-BCF9-E6AE00559F05}" type="pres">
      <dgm:prSet presAssocID="{04383D0A-F6E4-452C-AF39-41AF3ECDA30A}" presName="sibTrans" presStyleLbl="sibTrans2D1" presStyleIdx="1" presStyleCnt="15"/>
      <dgm:spPr/>
    </dgm:pt>
    <dgm:pt modelId="{72BAE176-69AB-42F2-AA5F-F001B24B31A9}" type="pres">
      <dgm:prSet presAssocID="{04383D0A-F6E4-452C-AF39-41AF3ECDA30A}" presName="connectorText" presStyleLbl="sibTrans2D1" presStyleIdx="1" presStyleCnt="15"/>
      <dgm:spPr/>
    </dgm:pt>
    <dgm:pt modelId="{CBDA1E74-668E-491D-B3B4-3F12E094D83D}" type="pres">
      <dgm:prSet presAssocID="{9AD0BAA8-2E50-475D-B086-A0F0C364CDAB}" presName="node" presStyleLbl="node1" presStyleIdx="2" presStyleCnt="16">
        <dgm:presLayoutVars>
          <dgm:bulletEnabled val="1"/>
        </dgm:presLayoutVars>
      </dgm:prSet>
      <dgm:spPr/>
    </dgm:pt>
    <dgm:pt modelId="{5B03972C-3982-4EDD-B1F2-742DCAFC90E8}" type="pres">
      <dgm:prSet presAssocID="{F7DF5EFC-81E5-4CDC-87CE-B75D3633D182}" presName="sibTrans" presStyleLbl="sibTrans2D1" presStyleIdx="2" presStyleCnt="15"/>
      <dgm:spPr/>
    </dgm:pt>
    <dgm:pt modelId="{FA2D1C4D-C84C-4001-85C4-AED9943F9FE4}" type="pres">
      <dgm:prSet presAssocID="{F7DF5EFC-81E5-4CDC-87CE-B75D3633D182}" presName="connectorText" presStyleLbl="sibTrans2D1" presStyleIdx="2" presStyleCnt="15"/>
      <dgm:spPr/>
    </dgm:pt>
    <dgm:pt modelId="{1BC69416-F09B-4AA3-BB84-573D54AFAD2E}" type="pres">
      <dgm:prSet presAssocID="{659F6B16-29B7-4379-9F9F-0D95BAD25215}" presName="node" presStyleLbl="node1" presStyleIdx="3" presStyleCnt="16">
        <dgm:presLayoutVars>
          <dgm:bulletEnabled val="1"/>
        </dgm:presLayoutVars>
      </dgm:prSet>
      <dgm:spPr/>
    </dgm:pt>
    <dgm:pt modelId="{39CB7366-33E7-4153-9567-58F0053583AF}" type="pres">
      <dgm:prSet presAssocID="{2B7B4E08-9D4B-4976-988E-A17923BABD5A}" presName="sibTrans" presStyleLbl="sibTrans2D1" presStyleIdx="3" presStyleCnt="15"/>
      <dgm:spPr/>
    </dgm:pt>
    <dgm:pt modelId="{A723E07E-DEBD-42B5-88F5-100B19A85468}" type="pres">
      <dgm:prSet presAssocID="{2B7B4E08-9D4B-4976-988E-A17923BABD5A}" presName="connectorText" presStyleLbl="sibTrans2D1" presStyleIdx="3" presStyleCnt="15"/>
      <dgm:spPr/>
    </dgm:pt>
    <dgm:pt modelId="{B3BA7974-99E8-4BD7-8052-02A7B5BCE2E9}" type="pres">
      <dgm:prSet presAssocID="{64E301E0-73A4-4418-9E06-EC620E8E8CEB}" presName="node" presStyleLbl="node1" presStyleIdx="4" presStyleCnt="16">
        <dgm:presLayoutVars>
          <dgm:bulletEnabled val="1"/>
        </dgm:presLayoutVars>
      </dgm:prSet>
      <dgm:spPr/>
    </dgm:pt>
    <dgm:pt modelId="{F463D824-F037-43E2-80E3-E5EA00291038}" type="pres">
      <dgm:prSet presAssocID="{5C5EC7B5-B713-4443-9A60-0E7748685B45}" presName="sibTrans" presStyleLbl="sibTrans2D1" presStyleIdx="4" presStyleCnt="15"/>
      <dgm:spPr/>
    </dgm:pt>
    <dgm:pt modelId="{2F3FA5B4-521C-4E64-B99E-217FAA0C2820}" type="pres">
      <dgm:prSet presAssocID="{5C5EC7B5-B713-4443-9A60-0E7748685B45}" presName="connectorText" presStyleLbl="sibTrans2D1" presStyleIdx="4" presStyleCnt="15"/>
      <dgm:spPr/>
    </dgm:pt>
    <dgm:pt modelId="{EBDC31EC-F301-4CF4-B238-36C82F187FCE}" type="pres">
      <dgm:prSet presAssocID="{03047718-29AF-4217-969D-047581F31FB6}" presName="node" presStyleLbl="node1" presStyleIdx="5" presStyleCnt="16">
        <dgm:presLayoutVars>
          <dgm:bulletEnabled val="1"/>
        </dgm:presLayoutVars>
      </dgm:prSet>
      <dgm:spPr/>
    </dgm:pt>
    <dgm:pt modelId="{694C2D6B-B6EB-4436-B020-3D20A97686D3}" type="pres">
      <dgm:prSet presAssocID="{6A8CCD9B-1A04-4F47-88B2-840ADC96A60B}" presName="sibTrans" presStyleLbl="sibTrans2D1" presStyleIdx="5" presStyleCnt="15"/>
      <dgm:spPr/>
    </dgm:pt>
    <dgm:pt modelId="{D60D1E33-3F16-415E-9643-0A2D63C2B4EA}" type="pres">
      <dgm:prSet presAssocID="{6A8CCD9B-1A04-4F47-88B2-840ADC96A60B}" presName="connectorText" presStyleLbl="sibTrans2D1" presStyleIdx="5" presStyleCnt="15"/>
      <dgm:spPr/>
    </dgm:pt>
    <dgm:pt modelId="{16B10A03-AB0F-4DBE-A52A-59C8D948525C}" type="pres">
      <dgm:prSet presAssocID="{408FB0E9-CD42-4D47-886C-0208318585D1}" presName="node" presStyleLbl="node1" presStyleIdx="6" presStyleCnt="16">
        <dgm:presLayoutVars>
          <dgm:bulletEnabled val="1"/>
        </dgm:presLayoutVars>
      </dgm:prSet>
      <dgm:spPr/>
    </dgm:pt>
    <dgm:pt modelId="{2FA1D19B-3801-4B0E-9241-F0F7CB24E685}" type="pres">
      <dgm:prSet presAssocID="{85AD29CD-A0B4-4D4C-BE0D-8AAF46CE4159}" presName="sibTrans" presStyleLbl="sibTrans2D1" presStyleIdx="6" presStyleCnt="15"/>
      <dgm:spPr/>
    </dgm:pt>
    <dgm:pt modelId="{064DF3DB-E9DF-4AA4-80C0-41E78D499EEA}" type="pres">
      <dgm:prSet presAssocID="{85AD29CD-A0B4-4D4C-BE0D-8AAF46CE4159}" presName="connectorText" presStyleLbl="sibTrans2D1" presStyleIdx="6" presStyleCnt="15"/>
      <dgm:spPr/>
    </dgm:pt>
    <dgm:pt modelId="{ACA4A30D-92FD-472E-B0F0-C37A2A772845}" type="pres">
      <dgm:prSet presAssocID="{BF8CF823-B04F-4252-8167-30251C88D775}" presName="node" presStyleLbl="node1" presStyleIdx="7" presStyleCnt="16" custLinFactNeighborX="-2884" custLinFactNeighborY="10510">
        <dgm:presLayoutVars>
          <dgm:bulletEnabled val="1"/>
        </dgm:presLayoutVars>
      </dgm:prSet>
      <dgm:spPr/>
    </dgm:pt>
    <dgm:pt modelId="{701F1069-A494-424E-A10C-12CA6788E003}" type="pres">
      <dgm:prSet presAssocID="{710C4706-2DDC-450C-92B4-E14CADC8B115}" presName="sibTrans" presStyleLbl="sibTrans2D1" presStyleIdx="7" presStyleCnt="15"/>
      <dgm:spPr/>
    </dgm:pt>
    <dgm:pt modelId="{1834C9D5-2DBA-4E2D-9699-425D9CD2F596}" type="pres">
      <dgm:prSet presAssocID="{710C4706-2DDC-450C-92B4-E14CADC8B115}" presName="connectorText" presStyleLbl="sibTrans2D1" presStyleIdx="7" presStyleCnt="15"/>
      <dgm:spPr/>
    </dgm:pt>
    <dgm:pt modelId="{516937E3-ED90-40EE-870C-EEE0FF23BF66}" type="pres">
      <dgm:prSet presAssocID="{790B1ED8-B9D2-482C-A8BD-2A2871ED703D}" presName="node" presStyleLbl="node1" presStyleIdx="8" presStyleCnt="16" custLinFactX="41797" custLinFactY="-91059" custLinFactNeighborX="100000" custLinFactNeighborY="-100000">
        <dgm:presLayoutVars>
          <dgm:bulletEnabled val="1"/>
        </dgm:presLayoutVars>
      </dgm:prSet>
      <dgm:spPr/>
    </dgm:pt>
    <dgm:pt modelId="{4835F751-7838-4800-B43C-A53D5A9A168C}" type="pres">
      <dgm:prSet presAssocID="{F12FDDE2-8E5A-4D80-A08A-E5EA310578BA}" presName="sibTrans" presStyleLbl="sibTrans2D1" presStyleIdx="8" presStyleCnt="15"/>
      <dgm:spPr/>
    </dgm:pt>
    <dgm:pt modelId="{3DEC6151-EF01-470D-A0DF-3CAEEBFCD409}" type="pres">
      <dgm:prSet presAssocID="{F12FDDE2-8E5A-4D80-A08A-E5EA310578BA}" presName="connectorText" presStyleLbl="sibTrans2D1" presStyleIdx="8" presStyleCnt="15"/>
      <dgm:spPr/>
    </dgm:pt>
    <dgm:pt modelId="{F22CF8C7-D367-4225-BCF1-806ED46D4667}" type="pres">
      <dgm:prSet presAssocID="{8DC0F095-C250-4461-8D8A-6058D9D872D9}" presName="node" presStyleLbl="node1" presStyleIdx="9" presStyleCnt="16" custLinFactX="41797" custLinFactY="-300000" custLinFactNeighborX="100000" custLinFactNeighborY="-310159">
        <dgm:presLayoutVars>
          <dgm:bulletEnabled val="1"/>
        </dgm:presLayoutVars>
      </dgm:prSet>
      <dgm:spPr/>
    </dgm:pt>
    <dgm:pt modelId="{F81F201D-E181-491F-A569-C1F76998218B}" type="pres">
      <dgm:prSet presAssocID="{6671CD09-280D-496A-9F87-2E9F7576DCD7}" presName="sibTrans" presStyleLbl="sibTrans2D1" presStyleIdx="9" presStyleCnt="15"/>
      <dgm:spPr/>
    </dgm:pt>
    <dgm:pt modelId="{062AD66A-12E7-4B80-A68F-4D16F8A826F4}" type="pres">
      <dgm:prSet presAssocID="{6671CD09-280D-496A-9F87-2E9F7576DCD7}" presName="connectorText" presStyleLbl="sibTrans2D1" presStyleIdx="9" presStyleCnt="15"/>
      <dgm:spPr/>
    </dgm:pt>
    <dgm:pt modelId="{C6C18C7B-4D0E-4733-B565-B64B7A56E00F}" type="pres">
      <dgm:prSet presAssocID="{604FC3EA-04FB-45A1-B2CE-088A62971C72}" presName="node" presStyleLbl="node1" presStyleIdx="10" presStyleCnt="16" custLinFactX="41797" custLinFactY="-500000" custLinFactNeighborX="100000" custLinFactNeighborY="-535495">
        <dgm:presLayoutVars>
          <dgm:bulletEnabled val="1"/>
        </dgm:presLayoutVars>
      </dgm:prSet>
      <dgm:spPr/>
    </dgm:pt>
    <dgm:pt modelId="{FFC947AD-8EC9-4DC0-B9D5-EDF84F6569F5}" type="pres">
      <dgm:prSet presAssocID="{EC12BE7E-1DB0-48D5-B6F5-48AA25E5031C}" presName="sibTrans" presStyleLbl="sibTrans2D1" presStyleIdx="10" presStyleCnt="15"/>
      <dgm:spPr/>
    </dgm:pt>
    <dgm:pt modelId="{67DE96E5-42FC-4FFB-90C8-B4B2F21B0E8F}" type="pres">
      <dgm:prSet presAssocID="{EC12BE7E-1DB0-48D5-B6F5-48AA25E5031C}" presName="connectorText" presStyleLbl="sibTrans2D1" presStyleIdx="10" presStyleCnt="15"/>
      <dgm:spPr/>
    </dgm:pt>
    <dgm:pt modelId="{CC8BA46D-C084-4A0D-B8F4-83E0CB4F57E9}" type="pres">
      <dgm:prSet presAssocID="{8C1787C7-3494-4A0E-A7D5-88AFFF677E0E}" presName="node" presStyleLbl="node1" presStyleIdx="11" presStyleCnt="16" custLinFactX="41797" custLinFactY="-700000" custLinFactNeighborX="100000" custLinFactNeighborY="-704139">
        <dgm:presLayoutVars>
          <dgm:bulletEnabled val="1"/>
        </dgm:presLayoutVars>
      </dgm:prSet>
      <dgm:spPr/>
    </dgm:pt>
    <dgm:pt modelId="{DB3D6663-24A0-4163-84F8-23AC0740F016}" type="pres">
      <dgm:prSet presAssocID="{8A0223DB-9D05-4C5A-90AD-7E2855878575}" presName="sibTrans" presStyleLbl="sibTrans2D1" presStyleIdx="11" presStyleCnt="15"/>
      <dgm:spPr/>
    </dgm:pt>
    <dgm:pt modelId="{8332CBCC-5F3A-476A-A2FB-D1ADA9F0F98A}" type="pres">
      <dgm:prSet presAssocID="{8A0223DB-9D05-4C5A-90AD-7E2855878575}" presName="connectorText" presStyleLbl="sibTrans2D1" presStyleIdx="11" presStyleCnt="15"/>
      <dgm:spPr/>
    </dgm:pt>
    <dgm:pt modelId="{9093A499-90B6-4278-814C-38356A08B0E3}" type="pres">
      <dgm:prSet presAssocID="{BEFD9402-0A16-4B5D-A9B6-8D31FDE66726}" presName="node" presStyleLbl="node1" presStyleIdx="12" presStyleCnt="16" custLinFactX="41797" custLinFactY="-892854" custLinFactNeighborX="100000" custLinFactNeighborY="-900000">
        <dgm:presLayoutVars>
          <dgm:bulletEnabled val="1"/>
        </dgm:presLayoutVars>
      </dgm:prSet>
      <dgm:spPr/>
    </dgm:pt>
    <dgm:pt modelId="{A849298D-D29A-482E-A7D7-1B721404436F}" type="pres">
      <dgm:prSet presAssocID="{F43E08FA-66E0-42FF-8A2F-86D437B207E9}" presName="sibTrans" presStyleLbl="sibTrans2D1" presStyleIdx="12" presStyleCnt="15"/>
      <dgm:spPr/>
    </dgm:pt>
    <dgm:pt modelId="{F5586641-2369-4AD1-97AB-AC4A1FA941F3}" type="pres">
      <dgm:prSet presAssocID="{F43E08FA-66E0-42FF-8A2F-86D437B207E9}" presName="connectorText" presStyleLbl="sibTrans2D1" presStyleIdx="12" presStyleCnt="15"/>
      <dgm:spPr/>
    </dgm:pt>
    <dgm:pt modelId="{44AA3DA9-BEE1-4858-A199-2139EBA861EB}" type="pres">
      <dgm:prSet presAssocID="{D7869DF7-1E27-4608-A7B9-EDAF11CA3389}" presName="node" presStyleLbl="node1" presStyleIdx="13" presStyleCnt="16" custLinFactX="41797" custLinFactY="-1084274" custLinFactNeighborX="100000" custLinFactNeighborY="-1100000">
        <dgm:presLayoutVars>
          <dgm:bulletEnabled val="1"/>
        </dgm:presLayoutVars>
      </dgm:prSet>
      <dgm:spPr/>
    </dgm:pt>
    <dgm:pt modelId="{20A8C119-5923-4106-8011-4817234EBB12}" type="pres">
      <dgm:prSet presAssocID="{CCB6B813-8530-442F-9A69-460E45BC9C38}" presName="sibTrans" presStyleLbl="sibTrans2D1" presStyleIdx="13" presStyleCnt="15"/>
      <dgm:spPr/>
    </dgm:pt>
    <dgm:pt modelId="{5671E66C-6E57-4377-BE3E-EA1F19624812}" type="pres">
      <dgm:prSet presAssocID="{CCB6B813-8530-442F-9A69-460E45BC9C38}" presName="connectorText" presStyleLbl="sibTrans2D1" presStyleIdx="13" presStyleCnt="15"/>
      <dgm:spPr/>
    </dgm:pt>
    <dgm:pt modelId="{5DA15C8B-4E3F-4AF3-A68C-53B3027E28F5}" type="pres">
      <dgm:prSet presAssocID="{DC1DDE67-6FD8-470F-9725-10CA7939A3B3}" presName="node" presStyleLbl="node1" presStyleIdx="14" presStyleCnt="16" custLinFactX="41797" custLinFactY="-1300000" custLinFactNeighborX="100000" custLinFactNeighborY="-1306617">
        <dgm:presLayoutVars>
          <dgm:bulletEnabled val="1"/>
        </dgm:presLayoutVars>
      </dgm:prSet>
      <dgm:spPr/>
    </dgm:pt>
    <dgm:pt modelId="{A8F7A1BE-E2C7-4718-B432-E009502D5831}" type="pres">
      <dgm:prSet presAssocID="{5AC07511-2BEC-47B1-B997-4078434050EA}" presName="sibTrans" presStyleLbl="sibTrans2D1" presStyleIdx="14" presStyleCnt="15"/>
      <dgm:spPr/>
    </dgm:pt>
    <dgm:pt modelId="{4157D63D-04BF-44E5-B076-5C4473A4E5B8}" type="pres">
      <dgm:prSet presAssocID="{5AC07511-2BEC-47B1-B997-4078434050EA}" presName="connectorText" presStyleLbl="sibTrans2D1" presStyleIdx="14" presStyleCnt="15"/>
      <dgm:spPr/>
    </dgm:pt>
    <dgm:pt modelId="{C7874E11-D141-490F-ACB9-757656A0CE6E}" type="pres">
      <dgm:prSet presAssocID="{3D5E870E-7F53-46D3-9CF9-5D95FA95AB31}" presName="node" presStyleLbl="node1" presStyleIdx="15" presStyleCnt="16" custLinFactX="41797" custLinFactY="-1485570" custLinFactNeighborX="100000" custLinFactNeighborY="-1500000">
        <dgm:presLayoutVars>
          <dgm:bulletEnabled val="1"/>
        </dgm:presLayoutVars>
      </dgm:prSet>
      <dgm:spPr/>
    </dgm:pt>
  </dgm:ptLst>
  <dgm:cxnLst>
    <dgm:cxn modelId="{1D538100-CD00-41F2-A3A9-162A3AEC2A65}" type="presOf" srcId="{6671CD09-280D-496A-9F87-2E9F7576DCD7}" destId="{F81F201D-E181-491F-A569-C1F76998218B}" srcOrd="0" destOrd="0" presId="urn:microsoft.com/office/officeart/2005/8/layout/process2"/>
    <dgm:cxn modelId="{4E97AF05-EA80-43A2-874A-AA2B8AFA54FE}" type="presOf" srcId="{04383D0A-F6E4-452C-AF39-41AF3ECDA30A}" destId="{C84F7E57-5BAF-425F-BCF9-E6AE00559F05}" srcOrd="0" destOrd="0" presId="urn:microsoft.com/office/officeart/2005/8/layout/process2"/>
    <dgm:cxn modelId="{1D65B809-F0CE-49C0-96A8-0A0F91AD8143}" srcId="{68C61848-072B-4CB2-AC4B-081C5A098599}" destId="{604FC3EA-04FB-45A1-B2CE-088A62971C72}" srcOrd="10" destOrd="0" parTransId="{1A051E4D-734F-4D5E-BFA3-F5D0CD05D8B0}" sibTransId="{EC12BE7E-1DB0-48D5-B6F5-48AA25E5031C}"/>
    <dgm:cxn modelId="{3FB1D10F-7CB2-4B4D-A00D-F7758AE5DEA2}" type="presOf" srcId="{710C4706-2DDC-450C-92B4-E14CADC8B115}" destId="{701F1069-A494-424E-A10C-12CA6788E003}" srcOrd="0" destOrd="0" presId="urn:microsoft.com/office/officeart/2005/8/layout/process2"/>
    <dgm:cxn modelId="{FDD20E16-7C67-40AE-A53C-19FADD663F91}" type="presOf" srcId="{F7DF5EFC-81E5-4CDC-87CE-B75D3633D182}" destId="{5B03972C-3982-4EDD-B1F2-742DCAFC90E8}" srcOrd="0" destOrd="0" presId="urn:microsoft.com/office/officeart/2005/8/layout/process2"/>
    <dgm:cxn modelId="{46E30E1C-E1C3-447C-8858-7DA2E656E5B1}" type="presOf" srcId="{CCB6B813-8530-442F-9A69-460E45BC9C38}" destId="{20A8C119-5923-4106-8011-4817234EBB12}" srcOrd="0" destOrd="0" presId="urn:microsoft.com/office/officeart/2005/8/layout/process2"/>
    <dgm:cxn modelId="{2CDBBE20-5CA6-4E81-B6E1-6981BB4FC7B1}" srcId="{68C61848-072B-4CB2-AC4B-081C5A098599}" destId="{D7869DF7-1E27-4608-A7B9-EDAF11CA3389}" srcOrd="13" destOrd="0" parTransId="{658D0816-5650-41C6-8FC4-C5C28F272CC8}" sibTransId="{CCB6B813-8530-442F-9A69-460E45BC9C38}"/>
    <dgm:cxn modelId="{82BB9D26-F95F-4B84-86C7-18E70E9A9D1C}" type="presOf" srcId="{710C4706-2DDC-450C-92B4-E14CADC8B115}" destId="{1834C9D5-2DBA-4E2D-9699-425D9CD2F596}" srcOrd="1" destOrd="0" presId="urn:microsoft.com/office/officeart/2005/8/layout/process2"/>
    <dgm:cxn modelId="{C813202C-5D54-4496-A160-8DD60608FE9C}" type="presOf" srcId="{604FC3EA-04FB-45A1-B2CE-088A62971C72}" destId="{C6C18C7B-4D0E-4733-B565-B64B7A56E00F}" srcOrd="0" destOrd="0" presId="urn:microsoft.com/office/officeart/2005/8/layout/process2"/>
    <dgm:cxn modelId="{8A503F30-6F79-4E1F-BD08-38F65FB426C4}" type="presOf" srcId="{03047718-29AF-4217-969D-047581F31FB6}" destId="{EBDC31EC-F301-4CF4-B238-36C82F187FCE}" srcOrd="0" destOrd="0" presId="urn:microsoft.com/office/officeart/2005/8/layout/process2"/>
    <dgm:cxn modelId="{2D5A7031-428C-482D-BBA7-97309C2AAAB5}" type="presOf" srcId="{6A8CCD9B-1A04-4F47-88B2-840ADC96A60B}" destId="{694C2D6B-B6EB-4436-B020-3D20A97686D3}" srcOrd="0" destOrd="0" presId="urn:microsoft.com/office/officeart/2005/8/layout/process2"/>
    <dgm:cxn modelId="{EC0E4334-8D9D-4EF6-8CBA-3ED5E1023FEE}" type="presOf" srcId="{8DC0F095-C250-4461-8D8A-6058D9D872D9}" destId="{F22CF8C7-D367-4225-BCF1-806ED46D4667}" srcOrd="0" destOrd="0" presId="urn:microsoft.com/office/officeart/2005/8/layout/process2"/>
    <dgm:cxn modelId="{B3701F37-9C7F-4552-829E-451D8EB39D8A}" type="presOf" srcId="{8A0223DB-9D05-4C5A-90AD-7E2855878575}" destId="{8332CBCC-5F3A-476A-A2FB-D1ADA9F0F98A}" srcOrd="1" destOrd="0" presId="urn:microsoft.com/office/officeart/2005/8/layout/process2"/>
    <dgm:cxn modelId="{FF46125D-BB38-4088-96DE-5684B21CEF40}" type="presOf" srcId="{8A0223DB-9D05-4C5A-90AD-7E2855878575}" destId="{DB3D6663-24A0-4163-84F8-23AC0740F016}" srcOrd="0" destOrd="0" presId="urn:microsoft.com/office/officeart/2005/8/layout/process2"/>
    <dgm:cxn modelId="{8124F763-CAF2-4995-AB8E-B1F09D65E432}" type="presOf" srcId="{85AD29CD-A0B4-4D4C-BE0D-8AAF46CE4159}" destId="{064DF3DB-E9DF-4AA4-80C0-41E78D499EEA}" srcOrd="1" destOrd="0" presId="urn:microsoft.com/office/officeart/2005/8/layout/process2"/>
    <dgm:cxn modelId="{9E54CE69-930C-493D-A605-8E28BB465FE9}" srcId="{68C61848-072B-4CB2-AC4B-081C5A098599}" destId="{AEDE3714-2116-4E92-A6D4-3E2AC5B83589}" srcOrd="0" destOrd="0" parTransId="{7C33B982-305E-4557-ACC9-876BE6EBF929}" sibTransId="{C987E3F3-EF4F-46ED-843C-A67BA9763848}"/>
    <dgm:cxn modelId="{AA9C044B-262B-4E52-9107-1A0787A7612B}" srcId="{68C61848-072B-4CB2-AC4B-081C5A098599}" destId="{64E301E0-73A4-4418-9E06-EC620E8E8CEB}" srcOrd="4" destOrd="0" parTransId="{25533F37-1494-425D-A51B-9BAFC798BBEB}" sibTransId="{5C5EC7B5-B713-4443-9A60-0E7748685B45}"/>
    <dgm:cxn modelId="{75262F6D-06B8-4A8E-A85B-4702D98D551D}" srcId="{68C61848-072B-4CB2-AC4B-081C5A098599}" destId="{8DC0F095-C250-4461-8D8A-6058D9D872D9}" srcOrd="9" destOrd="0" parTransId="{4D0693ED-630D-4A91-AE99-19C06A10FEC5}" sibTransId="{6671CD09-280D-496A-9F87-2E9F7576DCD7}"/>
    <dgm:cxn modelId="{A13A9653-3E74-4FCA-A393-92B7CB1DE32D}" type="presOf" srcId="{85AD29CD-A0B4-4D4C-BE0D-8AAF46CE4159}" destId="{2FA1D19B-3801-4B0E-9241-F0F7CB24E685}" srcOrd="0" destOrd="0" presId="urn:microsoft.com/office/officeart/2005/8/layout/process2"/>
    <dgm:cxn modelId="{C5C07059-8044-4594-9D5E-843D798C30FD}" srcId="{68C61848-072B-4CB2-AC4B-081C5A098599}" destId="{03047718-29AF-4217-969D-047581F31FB6}" srcOrd="5" destOrd="0" parTransId="{6985A7D5-0274-467B-BD46-E8759068A9C6}" sibTransId="{6A8CCD9B-1A04-4F47-88B2-840ADC96A60B}"/>
    <dgm:cxn modelId="{37925582-0807-44E4-9CCC-F114E58ABCF5}" type="presOf" srcId="{EC12BE7E-1DB0-48D5-B6F5-48AA25E5031C}" destId="{67DE96E5-42FC-4FFB-90C8-B4B2F21B0E8F}" srcOrd="1" destOrd="0" presId="urn:microsoft.com/office/officeart/2005/8/layout/process2"/>
    <dgm:cxn modelId="{23CB9B84-ACC5-4271-8615-3721F97E8F2D}" type="presOf" srcId="{DC1DDE67-6FD8-470F-9725-10CA7939A3B3}" destId="{5DA15C8B-4E3F-4AF3-A68C-53B3027E28F5}" srcOrd="0" destOrd="0" presId="urn:microsoft.com/office/officeart/2005/8/layout/process2"/>
    <dgm:cxn modelId="{CE8D9785-DCC8-4270-BAA2-44DEFB1539DD}" type="presOf" srcId="{68C61848-072B-4CB2-AC4B-081C5A098599}" destId="{EFFC1019-0C48-4F30-9349-BEF17E4B2B41}" srcOrd="0" destOrd="0" presId="urn:microsoft.com/office/officeart/2005/8/layout/process2"/>
    <dgm:cxn modelId="{1C862186-90C9-4710-BED4-03993457E373}" type="presOf" srcId="{EC12BE7E-1DB0-48D5-B6F5-48AA25E5031C}" destId="{FFC947AD-8EC9-4DC0-B9D5-EDF84F6569F5}" srcOrd="0" destOrd="0" presId="urn:microsoft.com/office/officeart/2005/8/layout/process2"/>
    <dgm:cxn modelId="{1BF76A8F-11E8-40A3-AA0E-3B4F8ABC92B1}" srcId="{68C61848-072B-4CB2-AC4B-081C5A098599}" destId="{3D5E870E-7F53-46D3-9CF9-5D95FA95AB31}" srcOrd="15" destOrd="0" parTransId="{5ABECFA5-FD32-4CC2-ADCD-404FC32C1D4C}" sibTransId="{9E7A017F-4CE4-495C-8005-BE18E7A230D2}"/>
    <dgm:cxn modelId="{828C3F92-0BCE-4283-AC6C-6BF1BD52AC3B}" type="presOf" srcId="{F12FDDE2-8E5A-4D80-A08A-E5EA310578BA}" destId="{3DEC6151-EF01-470D-A0DF-3CAEEBFCD409}" srcOrd="1" destOrd="0" presId="urn:microsoft.com/office/officeart/2005/8/layout/process2"/>
    <dgm:cxn modelId="{52390A94-E43C-4601-B8C6-E337E5D229C4}" type="presOf" srcId="{F7DF5EFC-81E5-4CDC-87CE-B75D3633D182}" destId="{FA2D1C4D-C84C-4001-85C4-AED9943F9FE4}" srcOrd="1" destOrd="0" presId="urn:microsoft.com/office/officeart/2005/8/layout/process2"/>
    <dgm:cxn modelId="{44114494-C37F-48CE-91FF-71667359FABD}" type="presOf" srcId="{2B7B4E08-9D4B-4976-988E-A17923BABD5A}" destId="{A723E07E-DEBD-42B5-88F5-100B19A85468}" srcOrd="1" destOrd="0" presId="urn:microsoft.com/office/officeart/2005/8/layout/process2"/>
    <dgm:cxn modelId="{AFFA3396-6275-49A5-95D5-F8B30CCFD46A}" srcId="{68C61848-072B-4CB2-AC4B-081C5A098599}" destId="{659F6B16-29B7-4379-9F9F-0D95BAD25215}" srcOrd="3" destOrd="0" parTransId="{AEE1E30F-4466-4BF1-9BDB-FDF714D36CE5}" sibTransId="{2B7B4E08-9D4B-4976-988E-A17923BABD5A}"/>
    <dgm:cxn modelId="{521E9F9E-DF67-494E-BEEF-6E9D4BB69B6E}" type="presOf" srcId="{8C1787C7-3494-4A0E-A7D5-88AFFF677E0E}" destId="{CC8BA46D-C084-4A0D-B8F4-83E0CB4F57E9}" srcOrd="0" destOrd="0" presId="urn:microsoft.com/office/officeart/2005/8/layout/process2"/>
    <dgm:cxn modelId="{11B73AA5-CFEE-4BC2-BD42-3B0871638AFC}" type="presOf" srcId="{3D5E870E-7F53-46D3-9CF9-5D95FA95AB31}" destId="{C7874E11-D141-490F-ACB9-757656A0CE6E}" srcOrd="0" destOrd="0" presId="urn:microsoft.com/office/officeart/2005/8/layout/process2"/>
    <dgm:cxn modelId="{3BF80BB0-1E15-40F1-B3F7-08D20E826A24}" type="presOf" srcId="{C987E3F3-EF4F-46ED-843C-A67BA9763848}" destId="{653F48E6-3E40-4249-A6F6-BA0E8FD31E83}" srcOrd="1" destOrd="0" presId="urn:microsoft.com/office/officeart/2005/8/layout/process2"/>
    <dgm:cxn modelId="{75CD85B4-903F-4152-A072-6F07961DC865}" type="presOf" srcId="{CCB6B813-8530-442F-9A69-460E45BC9C38}" destId="{5671E66C-6E57-4377-BE3E-EA1F19624812}" srcOrd="1" destOrd="0" presId="urn:microsoft.com/office/officeart/2005/8/layout/process2"/>
    <dgm:cxn modelId="{CD79E4B4-4116-4535-9DED-F651350BEE20}" srcId="{68C61848-072B-4CB2-AC4B-081C5A098599}" destId="{DC1DDE67-6FD8-470F-9725-10CA7939A3B3}" srcOrd="14" destOrd="0" parTransId="{357CC0AC-0E6F-4E0B-8506-1A9BCE5DD1D6}" sibTransId="{5AC07511-2BEC-47B1-B997-4078434050EA}"/>
    <dgm:cxn modelId="{6A33B4BC-77F3-45DB-A508-7A7C8588B454}" type="presOf" srcId="{BEFD9402-0A16-4B5D-A9B6-8D31FDE66726}" destId="{9093A499-90B6-4278-814C-38356A08B0E3}" srcOrd="0" destOrd="0" presId="urn:microsoft.com/office/officeart/2005/8/layout/process2"/>
    <dgm:cxn modelId="{82234BBD-90F0-444C-A66F-11574795DDE5}" srcId="{68C61848-072B-4CB2-AC4B-081C5A098599}" destId="{790B1ED8-B9D2-482C-A8BD-2A2871ED703D}" srcOrd="8" destOrd="0" parTransId="{FBB8F393-DB37-4E5D-9344-60BB9C6B8E76}" sibTransId="{F12FDDE2-8E5A-4D80-A08A-E5EA310578BA}"/>
    <dgm:cxn modelId="{DAE0CBBF-35E0-4128-8940-41B897974750}" type="presOf" srcId="{C987E3F3-EF4F-46ED-843C-A67BA9763848}" destId="{555A10CD-A68C-469F-AAEA-2097D6DF155F}" srcOrd="0" destOrd="0" presId="urn:microsoft.com/office/officeart/2005/8/layout/process2"/>
    <dgm:cxn modelId="{AFFBD5C2-E507-4EC9-98DF-1F001070894E}" type="presOf" srcId="{9AD0BAA8-2E50-475D-B086-A0F0C364CDAB}" destId="{CBDA1E74-668E-491D-B3B4-3F12E094D83D}" srcOrd="0" destOrd="0" presId="urn:microsoft.com/office/officeart/2005/8/layout/process2"/>
    <dgm:cxn modelId="{4D0722C6-71E0-45A8-B769-9986CF995E19}" type="presOf" srcId="{04383D0A-F6E4-452C-AF39-41AF3ECDA30A}" destId="{72BAE176-69AB-42F2-AA5F-F001B24B31A9}" srcOrd="1" destOrd="0" presId="urn:microsoft.com/office/officeart/2005/8/layout/process2"/>
    <dgm:cxn modelId="{4FD08CC8-E82D-4895-B246-625D6E1418E3}" type="presOf" srcId="{64E301E0-73A4-4418-9E06-EC620E8E8CEB}" destId="{B3BA7974-99E8-4BD7-8052-02A7B5BCE2E9}" srcOrd="0" destOrd="0" presId="urn:microsoft.com/office/officeart/2005/8/layout/process2"/>
    <dgm:cxn modelId="{38C0DCC8-4179-4B95-98A4-9541F7660B52}" type="presOf" srcId="{790B1ED8-B9D2-482C-A8BD-2A2871ED703D}" destId="{516937E3-ED90-40EE-870C-EEE0FF23BF66}" srcOrd="0" destOrd="0" presId="urn:microsoft.com/office/officeart/2005/8/layout/process2"/>
    <dgm:cxn modelId="{45E45CC9-0FEE-41F2-89BF-4A7841056C13}" type="presOf" srcId="{F43E08FA-66E0-42FF-8A2F-86D437B207E9}" destId="{A849298D-D29A-482E-A7D7-1B721404436F}" srcOrd="0" destOrd="0" presId="urn:microsoft.com/office/officeart/2005/8/layout/process2"/>
    <dgm:cxn modelId="{9E2EDFC9-03B1-4C12-BB20-1576FC454E8E}" srcId="{68C61848-072B-4CB2-AC4B-081C5A098599}" destId="{BF8CF823-B04F-4252-8167-30251C88D775}" srcOrd="7" destOrd="0" parTransId="{CF0DBB73-8D7D-4E8E-8B39-C03B2E8F7727}" sibTransId="{710C4706-2DDC-450C-92B4-E14CADC8B115}"/>
    <dgm:cxn modelId="{813B17D1-DE46-4CD9-A2C1-8C2CB2C1D960}" type="presOf" srcId="{6A8CCD9B-1A04-4F47-88B2-840ADC96A60B}" destId="{D60D1E33-3F16-415E-9643-0A2D63C2B4EA}" srcOrd="1" destOrd="0" presId="urn:microsoft.com/office/officeart/2005/8/layout/process2"/>
    <dgm:cxn modelId="{F6AE0FD2-C316-4826-92F7-5206126B2FC5}" type="presOf" srcId="{BF8CF823-B04F-4252-8167-30251C88D775}" destId="{ACA4A30D-92FD-472E-B0F0-C37A2A772845}" srcOrd="0" destOrd="0" presId="urn:microsoft.com/office/officeart/2005/8/layout/process2"/>
    <dgm:cxn modelId="{CE7E0DD4-AC46-4EED-9429-9FC665C012E7}" type="presOf" srcId="{5AC07511-2BEC-47B1-B997-4078434050EA}" destId="{4157D63D-04BF-44E5-B076-5C4473A4E5B8}" srcOrd="1" destOrd="0" presId="urn:microsoft.com/office/officeart/2005/8/layout/process2"/>
    <dgm:cxn modelId="{B0DA30D4-0060-4D77-B731-EDCF2FFA8BE5}" type="presOf" srcId="{D7869DF7-1E27-4608-A7B9-EDAF11CA3389}" destId="{44AA3DA9-BEE1-4858-A199-2139EBA861EB}" srcOrd="0" destOrd="0" presId="urn:microsoft.com/office/officeart/2005/8/layout/process2"/>
    <dgm:cxn modelId="{0BD14FD6-D847-4CB7-AF7B-7AAA0F63DA42}" srcId="{68C61848-072B-4CB2-AC4B-081C5A098599}" destId="{BEFD9402-0A16-4B5D-A9B6-8D31FDE66726}" srcOrd="12" destOrd="0" parTransId="{E15869F9-9F39-4C52-8F18-D0406FF5A72B}" sibTransId="{F43E08FA-66E0-42FF-8A2F-86D437B207E9}"/>
    <dgm:cxn modelId="{ABDE8FDB-BB22-4A8F-A2C0-1859C200B810}" type="presOf" srcId="{F12FDDE2-8E5A-4D80-A08A-E5EA310578BA}" destId="{4835F751-7838-4800-B43C-A53D5A9A168C}" srcOrd="0" destOrd="0" presId="urn:microsoft.com/office/officeart/2005/8/layout/process2"/>
    <dgm:cxn modelId="{6314F0DD-B7CE-4148-87F2-FD91610F2415}" type="presOf" srcId="{1C46F378-5753-407B-A43A-8F892BB5E91F}" destId="{92673446-445A-4664-A208-8665547FB322}" srcOrd="0" destOrd="0" presId="urn:microsoft.com/office/officeart/2005/8/layout/process2"/>
    <dgm:cxn modelId="{9942A3DF-FE9C-4FCB-98B4-09ADCD2E896C}" type="presOf" srcId="{5C5EC7B5-B713-4443-9A60-0E7748685B45}" destId="{2F3FA5B4-521C-4E64-B99E-217FAA0C2820}" srcOrd="1" destOrd="0" presId="urn:microsoft.com/office/officeart/2005/8/layout/process2"/>
    <dgm:cxn modelId="{ECA8EEE2-2074-49A8-A0B5-B6345CAA132E}" type="presOf" srcId="{2B7B4E08-9D4B-4976-988E-A17923BABD5A}" destId="{39CB7366-33E7-4153-9567-58F0053583AF}" srcOrd="0" destOrd="0" presId="urn:microsoft.com/office/officeart/2005/8/layout/process2"/>
    <dgm:cxn modelId="{50C7D7E4-F82A-4174-BB21-B8AD9AA2E6E2}" srcId="{68C61848-072B-4CB2-AC4B-081C5A098599}" destId="{1C46F378-5753-407B-A43A-8F892BB5E91F}" srcOrd="1" destOrd="0" parTransId="{4E606B28-2C8B-479F-8516-EE2769141E4A}" sibTransId="{04383D0A-F6E4-452C-AF39-41AF3ECDA30A}"/>
    <dgm:cxn modelId="{67C7C2EB-63E7-4F68-9461-B64E045B8EB5}" type="presOf" srcId="{AEDE3714-2116-4E92-A6D4-3E2AC5B83589}" destId="{F7DEA2AA-D419-48F6-A7BC-6D8B805B3EA5}" srcOrd="0" destOrd="0" presId="urn:microsoft.com/office/officeart/2005/8/layout/process2"/>
    <dgm:cxn modelId="{DE03EBEB-DE67-4089-9A31-1112DA8F3A90}" srcId="{68C61848-072B-4CB2-AC4B-081C5A098599}" destId="{9AD0BAA8-2E50-475D-B086-A0F0C364CDAB}" srcOrd="2" destOrd="0" parTransId="{B78DD4F6-90AF-4883-B39A-7102D2C829B2}" sibTransId="{F7DF5EFC-81E5-4CDC-87CE-B75D3633D182}"/>
    <dgm:cxn modelId="{534F2BED-B4A3-4221-A4BB-436A199A009E}" type="presOf" srcId="{F43E08FA-66E0-42FF-8A2F-86D437B207E9}" destId="{F5586641-2369-4AD1-97AB-AC4A1FA941F3}" srcOrd="1" destOrd="0" presId="urn:microsoft.com/office/officeart/2005/8/layout/process2"/>
    <dgm:cxn modelId="{FC5EDCF1-A3CC-4802-8DB0-4B68D88A5DBE}" type="presOf" srcId="{408FB0E9-CD42-4D47-886C-0208318585D1}" destId="{16B10A03-AB0F-4DBE-A52A-59C8D948525C}" srcOrd="0" destOrd="0" presId="urn:microsoft.com/office/officeart/2005/8/layout/process2"/>
    <dgm:cxn modelId="{344B8EF3-90EE-4F83-BE89-B4E25523AEB4}" type="presOf" srcId="{5AC07511-2BEC-47B1-B997-4078434050EA}" destId="{A8F7A1BE-E2C7-4718-B432-E009502D5831}" srcOrd="0" destOrd="0" presId="urn:microsoft.com/office/officeart/2005/8/layout/process2"/>
    <dgm:cxn modelId="{CFF40CF5-D6EC-441C-A532-60A489AE598A}" type="presOf" srcId="{659F6B16-29B7-4379-9F9F-0D95BAD25215}" destId="{1BC69416-F09B-4AA3-BB84-573D54AFAD2E}" srcOrd="0" destOrd="0" presId="urn:microsoft.com/office/officeart/2005/8/layout/process2"/>
    <dgm:cxn modelId="{EE4C92FA-F24E-40C6-9F22-22F1FEADD78E}" type="presOf" srcId="{5C5EC7B5-B713-4443-9A60-0E7748685B45}" destId="{F463D824-F037-43E2-80E3-E5EA00291038}" srcOrd="0" destOrd="0" presId="urn:microsoft.com/office/officeart/2005/8/layout/process2"/>
    <dgm:cxn modelId="{963928FB-9671-45E1-9359-976B5DFC321E}" srcId="{68C61848-072B-4CB2-AC4B-081C5A098599}" destId="{408FB0E9-CD42-4D47-886C-0208318585D1}" srcOrd="6" destOrd="0" parTransId="{6523A921-D709-43F7-8F10-71D5E21F5B7A}" sibTransId="{85AD29CD-A0B4-4D4C-BE0D-8AAF46CE4159}"/>
    <dgm:cxn modelId="{FEB55AFC-93FD-4C2A-8257-6EE33DB0D45A}" srcId="{68C61848-072B-4CB2-AC4B-081C5A098599}" destId="{8C1787C7-3494-4A0E-A7D5-88AFFF677E0E}" srcOrd="11" destOrd="0" parTransId="{921BC8A4-73E1-4CD6-ADCC-120816B84B75}" sibTransId="{8A0223DB-9D05-4C5A-90AD-7E2855878575}"/>
    <dgm:cxn modelId="{3BAEE3FF-6424-43DA-89B4-F67829651924}" type="presOf" srcId="{6671CD09-280D-496A-9F87-2E9F7576DCD7}" destId="{062AD66A-12E7-4B80-A68F-4D16F8A826F4}" srcOrd="1" destOrd="0" presId="urn:microsoft.com/office/officeart/2005/8/layout/process2"/>
    <dgm:cxn modelId="{65C7511E-7D3F-4B6A-B0A4-B1D6F9788D19}" type="presParOf" srcId="{EFFC1019-0C48-4F30-9349-BEF17E4B2B41}" destId="{F7DEA2AA-D419-48F6-A7BC-6D8B805B3EA5}" srcOrd="0" destOrd="0" presId="urn:microsoft.com/office/officeart/2005/8/layout/process2"/>
    <dgm:cxn modelId="{C1903A59-5E97-4404-9E0A-89CCDFF68512}" type="presParOf" srcId="{EFFC1019-0C48-4F30-9349-BEF17E4B2B41}" destId="{555A10CD-A68C-469F-AAEA-2097D6DF155F}" srcOrd="1" destOrd="0" presId="urn:microsoft.com/office/officeart/2005/8/layout/process2"/>
    <dgm:cxn modelId="{EF97358E-4D86-4BF3-9BE8-F3901CEB6D4B}" type="presParOf" srcId="{555A10CD-A68C-469F-AAEA-2097D6DF155F}" destId="{653F48E6-3E40-4249-A6F6-BA0E8FD31E83}" srcOrd="0" destOrd="0" presId="urn:microsoft.com/office/officeart/2005/8/layout/process2"/>
    <dgm:cxn modelId="{E462C792-5226-4CF9-B8E9-768EEA9612E0}" type="presParOf" srcId="{EFFC1019-0C48-4F30-9349-BEF17E4B2B41}" destId="{92673446-445A-4664-A208-8665547FB322}" srcOrd="2" destOrd="0" presId="urn:microsoft.com/office/officeart/2005/8/layout/process2"/>
    <dgm:cxn modelId="{C6C747A0-9EC7-482B-9F82-F7A6ADF3412D}" type="presParOf" srcId="{EFFC1019-0C48-4F30-9349-BEF17E4B2B41}" destId="{C84F7E57-5BAF-425F-BCF9-E6AE00559F05}" srcOrd="3" destOrd="0" presId="urn:microsoft.com/office/officeart/2005/8/layout/process2"/>
    <dgm:cxn modelId="{E5D7780E-AA8E-4082-B105-E430EB876EBB}" type="presParOf" srcId="{C84F7E57-5BAF-425F-BCF9-E6AE00559F05}" destId="{72BAE176-69AB-42F2-AA5F-F001B24B31A9}" srcOrd="0" destOrd="0" presId="urn:microsoft.com/office/officeart/2005/8/layout/process2"/>
    <dgm:cxn modelId="{0E4F612C-54B1-41B3-879D-8E36FD388A34}" type="presParOf" srcId="{EFFC1019-0C48-4F30-9349-BEF17E4B2B41}" destId="{CBDA1E74-668E-491D-B3B4-3F12E094D83D}" srcOrd="4" destOrd="0" presId="urn:microsoft.com/office/officeart/2005/8/layout/process2"/>
    <dgm:cxn modelId="{FFECDA8E-B7AD-422B-92BF-9C05B56F05D5}" type="presParOf" srcId="{EFFC1019-0C48-4F30-9349-BEF17E4B2B41}" destId="{5B03972C-3982-4EDD-B1F2-742DCAFC90E8}" srcOrd="5" destOrd="0" presId="urn:microsoft.com/office/officeart/2005/8/layout/process2"/>
    <dgm:cxn modelId="{795B5135-58BF-4348-9F1F-52ED9FA48039}" type="presParOf" srcId="{5B03972C-3982-4EDD-B1F2-742DCAFC90E8}" destId="{FA2D1C4D-C84C-4001-85C4-AED9943F9FE4}" srcOrd="0" destOrd="0" presId="urn:microsoft.com/office/officeart/2005/8/layout/process2"/>
    <dgm:cxn modelId="{121D82FB-B490-41FD-8F81-36EBF3C3484D}" type="presParOf" srcId="{EFFC1019-0C48-4F30-9349-BEF17E4B2B41}" destId="{1BC69416-F09B-4AA3-BB84-573D54AFAD2E}" srcOrd="6" destOrd="0" presId="urn:microsoft.com/office/officeart/2005/8/layout/process2"/>
    <dgm:cxn modelId="{7EEE8A6D-E444-45AC-8B38-990B5CF69C58}" type="presParOf" srcId="{EFFC1019-0C48-4F30-9349-BEF17E4B2B41}" destId="{39CB7366-33E7-4153-9567-58F0053583AF}" srcOrd="7" destOrd="0" presId="urn:microsoft.com/office/officeart/2005/8/layout/process2"/>
    <dgm:cxn modelId="{74CFE4C5-F361-4C4D-A877-3C89748D8D6D}" type="presParOf" srcId="{39CB7366-33E7-4153-9567-58F0053583AF}" destId="{A723E07E-DEBD-42B5-88F5-100B19A85468}" srcOrd="0" destOrd="0" presId="urn:microsoft.com/office/officeart/2005/8/layout/process2"/>
    <dgm:cxn modelId="{861179DB-88ED-47E4-9034-9A48319730E3}" type="presParOf" srcId="{EFFC1019-0C48-4F30-9349-BEF17E4B2B41}" destId="{B3BA7974-99E8-4BD7-8052-02A7B5BCE2E9}" srcOrd="8" destOrd="0" presId="urn:microsoft.com/office/officeart/2005/8/layout/process2"/>
    <dgm:cxn modelId="{7F8F2DFF-A85F-4697-BF74-90FF849C3E86}" type="presParOf" srcId="{EFFC1019-0C48-4F30-9349-BEF17E4B2B41}" destId="{F463D824-F037-43E2-80E3-E5EA00291038}" srcOrd="9" destOrd="0" presId="urn:microsoft.com/office/officeart/2005/8/layout/process2"/>
    <dgm:cxn modelId="{1600BD07-5991-4A11-8DF1-7A5410A1D88E}" type="presParOf" srcId="{F463D824-F037-43E2-80E3-E5EA00291038}" destId="{2F3FA5B4-521C-4E64-B99E-217FAA0C2820}" srcOrd="0" destOrd="0" presId="urn:microsoft.com/office/officeart/2005/8/layout/process2"/>
    <dgm:cxn modelId="{E2C25558-84DC-4396-91CC-06D44C16F50C}" type="presParOf" srcId="{EFFC1019-0C48-4F30-9349-BEF17E4B2B41}" destId="{EBDC31EC-F301-4CF4-B238-36C82F187FCE}" srcOrd="10" destOrd="0" presId="urn:microsoft.com/office/officeart/2005/8/layout/process2"/>
    <dgm:cxn modelId="{696A60A3-154B-4FB8-B39A-8EDD41A288CE}" type="presParOf" srcId="{EFFC1019-0C48-4F30-9349-BEF17E4B2B41}" destId="{694C2D6B-B6EB-4436-B020-3D20A97686D3}" srcOrd="11" destOrd="0" presId="urn:microsoft.com/office/officeart/2005/8/layout/process2"/>
    <dgm:cxn modelId="{587694A6-882F-4CE9-99B6-C5909895D41F}" type="presParOf" srcId="{694C2D6B-B6EB-4436-B020-3D20A97686D3}" destId="{D60D1E33-3F16-415E-9643-0A2D63C2B4EA}" srcOrd="0" destOrd="0" presId="urn:microsoft.com/office/officeart/2005/8/layout/process2"/>
    <dgm:cxn modelId="{039F732D-3E38-4248-BBF5-B5E5E9F4138B}" type="presParOf" srcId="{EFFC1019-0C48-4F30-9349-BEF17E4B2B41}" destId="{16B10A03-AB0F-4DBE-A52A-59C8D948525C}" srcOrd="12" destOrd="0" presId="urn:microsoft.com/office/officeart/2005/8/layout/process2"/>
    <dgm:cxn modelId="{818C90D2-91B4-40B1-BE62-FA35D9E022D9}" type="presParOf" srcId="{EFFC1019-0C48-4F30-9349-BEF17E4B2B41}" destId="{2FA1D19B-3801-4B0E-9241-F0F7CB24E685}" srcOrd="13" destOrd="0" presId="urn:microsoft.com/office/officeart/2005/8/layout/process2"/>
    <dgm:cxn modelId="{3A826807-3596-4965-AAB2-93A27D0A374A}" type="presParOf" srcId="{2FA1D19B-3801-4B0E-9241-F0F7CB24E685}" destId="{064DF3DB-E9DF-4AA4-80C0-41E78D499EEA}" srcOrd="0" destOrd="0" presId="urn:microsoft.com/office/officeart/2005/8/layout/process2"/>
    <dgm:cxn modelId="{84B62768-2D33-49A7-9791-E1903F835A53}" type="presParOf" srcId="{EFFC1019-0C48-4F30-9349-BEF17E4B2B41}" destId="{ACA4A30D-92FD-472E-B0F0-C37A2A772845}" srcOrd="14" destOrd="0" presId="urn:microsoft.com/office/officeart/2005/8/layout/process2"/>
    <dgm:cxn modelId="{5843FF42-F5AF-4421-AB97-5ABFB5EB817F}" type="presParOf" srcId="{EFFC1019-0C48-4F30-9349-BEF17E4B2B41}" destId="{701F1069-A494-424E-A10C-12CA6788E003}" srcOrd="15" destOrd="0" presId="urn:microsoft.com/office/officeart/2005/8/layout/process2"/>
    <dgm:cxn modelId="{51ACE72A-5179-4874-A512-E466B805827A}" type="presParOf" srcId="{701F1069-A494-424E-A10C-12CA6788E003}" destId="{1834C9D5-2DBA-4E2D-9699-425D9CD2F596}" srcOrd="0" destOrd="0" presId="urn:microsoft.com/office/officeart/2005/8/layout/process2"/>
    <dgm:cxn modelId="{DF1D06DF-714F-443E-BBE0-5CEC65B143F8}" type="presParOf" srcId="{EFFC1019-0C48-4F30-9349-BEF17E4B2B41}" destId="{516937E3-ED90-40EE-870C-EEE0FF23BF66}" srcOrd="16" destOrd="0" presId="urn:microsoft.com/office/officeart/2005/8/layout/process2"/>
    <dgm:cxn modelId="{31D716CF-49B4-4DDC-881A-270CFF419072}" type="presParOf" srcId="{EFFC1019-0C48-4F30-9349-BEF17E4B2B41}" destId="{4835F751-7838-4800-B43C-A53D5A9A168C}" srcOrd="17" destOrd="0" presId="urn:microsoft.com/office/officeart/2005/8/layout/process2"/>
    <dgm:cxn modelId="{609921B4-70B1-4071-B352-B0B2A1D2F719}" type="presParOf" srcId="{4835F751-7838-4800-B43C-A53D5A9A168C}" destId="{3DEC6151-EF01-470D-A0DF-3CAEEBFCD409}" srcOrd="0" destOrd="0" presId="urn:microsoft.com/office/officeart/2005/8/layout/process2"/>
    <dgm:cxn modelId="{7DE27F65-6A51-4978-B995-D6FDFF4A2032}" type="presParOf" srcId="{EFFC1019-0C48-4F30-9349-BEF17E4B2B41}" destId="{F22CF8C7-D367-4225-BCF1-806ED46D4667}" srcOrd="18" destOrd="0" presId="urn:microsoft.com/office/officeart/2005/8/layout/process2"/>
    <dgm:cxn modelId="{C114FD9A-74FE-4762-960F-B09424B2ECB1}" type="presParOf" srcId="{EFFC1019-0C48-4F30-9349-BEF17E4B2B41}" destId="{F81F201D-E181-491F-A569-C1F76998218B}" srcOrd="19" destOrd="0" presId="urn:microsoft.com/office/officeart/2005/8/layout/process2"/>
    <dgm:cxn modelId="{1BC16054-53C5-40CA-9165-6737C842DE70}" type="presParOf" srcId="{F81F201D-E181-491F-A569-C1F76998218B}" destId="{062AD66A-12E7-4B80-A68F-4D16F8A826F4}" srcOrd="0" destOrd="0" presId="urn:microsoft.com/office/officeart/2005/8/layout/process2"/>
    <dgm:cxn modelId="{7E3D7FB9-40AE-4E62-ACE1-7F34E923CEE6}" type="presParOf" srcId="{EFFC1019-0C48-4F30-9349-BEF17E4B2B41}" destId="{C6C18C7B-4D0E-4733-B565-B64B7A56E00F}" srcOrd="20" destOrd="0" presId="urn:microsoft.com/office/officeart/2005/8/layout/process2"/>
    <dgm:cxn modelId="{98DACDE6-61E1-4BBD-A6AD-DCFF159FBD46}" type="presParOf" srcId="{EFFC1019-0C48-4F30-9349-BEF17E4B2B41}" destId="{FFC947AD-8EC9-4DC0-B9D5-EDF84F6569F5}" srcOrd="21" destOrd="0" presId="urn:microsoft.com/office/officeart/2005/8/layout/process2"/>
    <dgm:cxn modelId="{8F6D6B00-21F1-4F56-A9F2-D102ECE041D7}" type="presParOf" srcId="{FFC947AD-8EC9-4DC0-B9D5-EDF84F6569F5}" destId="{67DE96E5-42FC-4FFB-90C8-B4B2F21B0E8F}" srcOrd="0" destOrd="0" presId="urn:microsoft.com/office/officeart/2005/8/layout/process2"/>
    <dgm:cxn modelId="{C63EBB72-CA21-4CBD-B648-9D428469B03D}" type="presParOf" srcId="{EFFC1019-0C48-4F30-9349-BEF17E4B2B41}" destId="{CC8BA46D-C084-4A0D-B8F4-83E0CB4F57E9}" srcOrd="22" destOrd="0" presId="urn:microsoft.com/office/officeart/2005/8/layout/process2"/>
    <dgm:cxn modelId="{55636A26-B6D3-43AE-970C-4CF5C3976852}" type="presParOf" srcId="{EFFC1019-0C48-4F30-9349-BEF17E4B2B41}" destId="{DB3D6663-24A0-4163-84F8-23AC0740F016}" srcOrd="23" destOrd="0" presId="urn:microsoft.com/office/officeart/2005/8/layout/process2"/>
    <dgm:cxn modelId="{DD9C92F7-A87D-46E3-B01A-C7EB1CE12F28}" type="presParOf" srcId="{DB3D6663-24A0-4163-84F8-23AC0740F016}" destId="{8332CBCC-5F3A-476A-A2FB-D1ADA9F0F98A}" srcOrd="0" destOrd="0" presId="urn:microsoft.com/office/officeart/2005/8/layout/process2"/>
    <dgm:cxn modelId="{5F2B2936-8181-49F0-B8DF-AA61933685F4}" type="presParOf" srcId="{EFFC1019-0C48-4F30-9349-BEF17E4B2B41}" destId="{9093A499-90B6-4278-814C-38356A08B0E3}" srcOrd="24" destOrd="0" presId="urn:microsoft.com/office/officeart/2005/8/layout/process2"/>
    <dgm:cxn modelId="{36BE53AE-7B53-4BE3-B520-42D31551B710}" type="presParOf" srcId="{EFFC1019-0C48-4F30-9349-BEF17E4B2B41}" destId="{A849298D-D29A-482E-A7D7-1B721404436F}" srcOrd="25" destOrd="0" presId="urn:microsoft.com/office/officeart/2005/8/layout/process2"/>
    <dgm:cxn modelId="{B5FC128E-2532-40E1-932F-34A7D470034C}" type="presParOf" srcId="{A849298D-D29A-482E-A7D7-1B721404436F}" destId="{F5586641-2369-4AD1-97AB-AC4A1FA941F3}" srcOrd="0" destOrd="0" presId="urn:microsoft.com/office/officeart/2005/8/layout/process2"/>
    <dgm:cxn modelId="{D5CB4BA3-67D6-4AC9-8EDD-C6556023CEDB}" type="presParOf" srcId="{EFFC1019-0C48-4F30-9349-BEF17E4B2B41}" destId="{44AA3DA9-BEE1-4858-A199-2139EBA861EB}" srcOrd="26" destOrd="0" presId="urn:microsoft.com/office/officeart/2005/8/layout/process2"/>
    <dgm:cxn modelId="{6F82F4ED-FDA1-4C19-86CF-33E6179F6D4F}" type="presParOf" srcId="{EFFC1019-0C48-4F30-9349-BEF17E4B2B41}" destId="{20A8C119-5923-4106-8011-4817234EBB12}" srcOrd="27" destOrd="0" presId="urn:microsoft.com/office/officeart/2005/8/layout/process2"/>
    <dgm:cxn modelId="{C9602133-79DB-41B3-BFCF-E0AC6BB7C5DC}" type="presParOf" srcId="{20A8C119-5923-4106-8011-4817234EBB12}" destId="{5671E66C-6E57-4377-BE3E-EA1F19624812}" srcOrd="0" destOrd="0" presId="urn:microsoft.com/office/officeart/2005/8/layout/process2"/>
    <dgm:cxn modelId="{2494C1C1-946E-43D1-A8E4-1EBEE0FAD46F}" type="presParOf" srcId="{EFFC1019-0C48-4F30-9349-BEF17E4B2B41}" destId="{5DA15C8B-4E3F-4AF3-A68C-53B3027E28F5}" srcOrd="28" destOrd="0" presId="urn:microsoft.com/office/officeart/2005/8/layout/process2"/>
    <dgm:cxn modelId="{3DD9D847-9E36-4D4C-A3AA-4D1A421AF822}" type="presParOf" srcId="{EFFC1019-0C48-4F30-9349-BEF17E4B2B41}" destId="{A8F7A1BE-E2C7-4718-B432-E009502D5831}" srcOrd="29" destOrd="0" presId="urn:microsoft.com/office/officeart/2005/8/layout/process2"/>
    <dgm:cxn modelId="{EF05B321-08D0-47F4-95C6-FDABB195D45F}" type="presParOf" srcId="{A8F7A1BE-E2C7-4718-B432-E009502D5831}" destId="{4157D63D-04BF-44E5-B076-5C4473A4E5B8}" srcOrd="0" destOrd="0" presId="urn:microsoft.com/office/officeart/2005/8/layout/process2"/>
    <dgm:cxn modelId="{E481F4A4-7DF5-4229-B3F2-8E11B90E36DC}" type="presParOf" srcId="{EFFC1019-0C48-4F30-9349-BEF17E4B2B41}" destId="{C7874E11-D141-490F-ACB9-757656A0CE6E}" srcOrd="3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38CA30-7CFE-4460-8804-18B135DAE247}"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zh-CN" altLang="en-US"/>
        </a:p>
      </dgm:t>
    </dgm:pt>
    <dgm:pt modelId="{88D0B205-2B66-40E7-A017-1BFA1E82E7F7}">
      <dgm:prSet phldrT="[文本]"/>
      <dgm:spPr>
        <a:noFill/>
      </dgm:spPr>
      <dgm:t>
        <a:bodyPr/>
        <a:lstStyle/>
        <a:p>
          <a:r>
            <a:rPr lang="zh-CN" altLang="en-US" dirty="0"/>
            <a:t>高级语言</a:t>
          </a:r>
        </a:p>
      </dgm:t>
    </dgm:pt>
    <dgm:pt modelId="{C5A81E1C-54E5-437A-A3A9-748D04A79253}" type="parTrans" cxnId="{A7DF0A82-6A30-4CF0-AADD-ED400C30F081}">
      <dgm:prSet/>
      <dgm:spPr/>
      <dgm:t>
        <a:bodyPr/>
        <a:lstStyle/>
        <a:p>
          <a:endParaRPr lang="zh-CN" altLang="en-US"/>
        </a:p>
      </dgm:t>
    </dgm:pt>
    <dgm:pt modelId="{120BAFAD-4B6F-4C53-8017-9982FE40C349}" type="sibTrans" cxnId="{A7DF0A82-6A30-4CF0-AADD-ED400C30F081}">
      <dgm:prSet/>
      <dgm:spPr/>
      <dgm:t>
        <a:bodyPr/>
        <a:lstStyle/>
        <a:p>
          <a:endParaRPr lang="zh-CN" altLang="en-US"/>
        </a:p>
      </dgm:t>
    </dgm:pt>
    <dgm:pt modelId="{0D0678ED-041E-4B8D-A10B-4F1C5DDBE8B5}">
      <dgm:prSet phldrT="[文本]"/>
      <dgm:spPr/>
      <dgm:t>
        <a:bodyPr/>
        <a:lstStyle/>
        <a:p>
          <a:r>
            <a:rPr lang="zh-CN" altLang="en-US" dirty="0"/>
            <a:t>语法分析技术</a:t>
          </a:r>
        </a:p>
      </dgm:t>
    </dgm:pt>
    <dgm:pt modelId="{C3223038-2FA6-45C4-B53F-C741A51FCC1F}" type="parTrans" cxnId="{5CCCB068-9B29-4D7A-AC0E-11E9BEBF9895}">
      <dgm:prSet/>
      <dgm:spPr/>
      <dgm:t>
        <a:bodyPr/>
        <a:lstStyle/>
        <a:p>
          <a:endParaRPr lang="zh-CN" altLang="en-US"/>
        </a:p>
      </dgm:t>
    </dgm:pt>
    <dgm:pt modelId="{CE00A103-0B2A-415A-93B3-2A8EC4FE26ED}" type="sibTrans" cxnId="{5CCCB068-9B29-4D7A-AC0E-11E9BEBF9895}">
      <dgm:prSet/>
      <dgm:spPr/>
      <dgm:t>
        <a:bodyPr/>
        <a:lstStyle/>
        <a:p>
          <a:endParaRPr lang="zh-CN" altLang="en-US"/>
        </a:p>
      </dgm:t>
    </dgm:pt>
    <dgm:pt modelId="{367D89BA-374C-403A-99A2-E8F114713343}">
      <dgm:prSet phldrT="[文本]"/>
      <dgm:spPr>
        <a:noFill/>
      </dgm:spPr>
      <dgm:t>
        <a:bodyPr/>
        <a:lstStyle/>
        <a:p>
          <a:r>
            <a:rPr lang="zh-CN" altLang="en-US" dirty="0"/>
            <a:t>中间语言</a:t>
          </a:r>
        </a:p>
      </dgm:t>
    </dgm:pt>
    <dgm:pt modelId="{764787F3-A8B5-41AD-B4C7-4763A2CAE05D}" type="parTrans" cxnId="{9E9D5F0C-08D0-4BAB-947B-7053311F91BE}">
      <dgm:prSet/>
      <dgm:spPr/>
      <dgm:t>
        <a:bodyPr/>
        <a:lstStyle/>
        <a:p>
          <a:endParaRPr lang="zh-CN" altLang="en-US"/>
        </a:p>
      </dgm:t>
    </dgm:pt>
    <dgm:pt modelId="{CDB0BDD4-7A41-4BC8-90A3-B1E6D8759DD2}" type="sibTrans" cxnId="{9E9D5F0C-08D0-4BAB-947B-7053311F91BE}">
      <dgm:prSet/>
      <dgm:spPr/>
      <dgm:t>
        <a:bodyPr/>
        <a:lstStyle/>
        <a:p>
          <a:endParaRPr lang="zh-CN" altLang="en-US"/>
        </a:p>
      </dgm:t>
    </dgm:pt>
    <dgm:pt modelId="{A81392CA-BA3A-4810-A56F-0DAF29763962}">
      <dgm:prSet phldrT="[文本]"/>
      <dgm:spPr/>
      <dgm:t>
        <a:bodyPr/>
        <a:lstStyle/>
        <a:p>
          <a:r>
            <a:rPr lang="zh-CN" altLang="en-US" dirty="0"/>
            <a:t>寄存器分配和指令选择</a:t>
          </a:r>
        </a:p>
      </dgm:t>
    </dgm:pt>
    <dgm:pt modelId="{0484DFA8-1EA0-43D0-8A2C-BD27175E55D6}" type="parTrans" cxnId="{7BC7BDE6-124F-46C9-B1B9-C3A0DDFB8260}">
      <dgm:prSet/>
      <dgm:spPr/>
      <dgm:t>
        <a:bodyPr/>
        <a:lstStyle/>
        <a:p>
          <a:endParaRPr lang="zh-CN" altLang="en-US"/>
        </a:p>
      </dgm:t>
    </dgm:pt>
    <dgm:pt modelId="{F9F664AB-81FD-4F13-BB33-B2C40925940D}" type="sibTrans" cxnId="{7BC7BDE6-124F-46C9-B1B9-C3A0DDFB8260}">
      <dgm:prSet/>
      <dgm:spPr/>
      <dgm:t>
        <a:bodyPr/>
        <a:lstStyle/>
        <a:p>
          <a:endParaRPr lang="zh-CN" altLang="en-US"/>
        </a:p>
      </dgm:t>
    </dgm:pt>
    <dgm:pt modelId="{76D35156-60DF-4C78-9DE2-D9115ADE811E}">
      <dgm:prSet phldrT="[文本]"/>
      <dgm:spPr>
        <a:noFill/>
      </dgm:spPr>
      <dgm:t>
        <a:bodyPr/>
        <a:lstStyle/>
        <a:p>
          <a:r>
            <a:rPr lang="zh-CN" altLang="en-US" dirty="0"/>
            <a:t>机器语言</a:t>
          </a:r>
        </a:p>
      </dgm:t>
    </dgm:pt>
    <dgm:pt modelId="{117CDD68-B5C9-4C4B-9B15-C231B0FD0685}" type="parTrans" cxnId="{47AC7311-86DC-4A7C-A38E-A72F78A095DB}">
      <dgm:prSet/>
      <dgm:spPr/>
      <dgm:t>
        <a:bodyPr/>
        <a:lstStyle/>
        <a:p>
          <a:endParaRPr lang="zh-CN" altLang="en-US"/>
        </a:p>
      </dgm:t>
    </dgm:pt>
    <dgm:pt modelId="{924324E1-5AB3-4E8A-BE29-46633DDAE464}" type="sibTrans" cxnId="{47AC7311-86DC-4A7C-A38E-A72F78A095DB}">
      <dgm:prSet/>
      <dgm:spPr/>
      <dgm:t>
        <a:bodyPr/>
        <a:lstStyle/>
        <a:p>
          <a:endParaRPr lang="zh-CN" altLang="en-US"/>
        </a:p>
      </dgm:t>
    </dgm:pt>
    <dgm:pt modelId="{4A794841-2C21-4BC9-8B21-345E1698F738}">
      <dgm:prSet phldrT="[文本]"/>
      <dgm:spPr/>
      <dgm:t>
        <a:bodyPr/>
        <a:lstStyle/>
        <a:p>
          <a:r>
            <a:rPr lang="zh-CN" altLang="en-US" dirty="0"/>
            <a:t>处理器体系结构</a:t>
          </a:r>
        </a:p>
      </dgm:t>
    </dgm:pt>
    <dgm:pt modelId="{9EDA80F4-F559-4FEE-9026-C2CEFF4D6723}" type="parTrans" cxnId="{DB7901BE-CDCC-4A77-B2B1-F4F02EB4B7DD}">
      <dgm:prSet/>
      <dgm:spPr/>
      <dgm:t>
        <a:bodyPr/>
        <a:lstStyle/>
        <a:p>
          <a:endParaRPr lang="zh-CN" altLang="en-US"/>
        </a:p>
      </dgm:t>
    </dgm:pt>
    <dgm:pt modelId="{FF7487F1-6E0D-426D-987A-AB4E6F7E9D7E}" type="sibTrans" cxnId="{DB7901BE-CDCC-4A77-B2B1-F4F02EB4B7DD}">
      <dgm:prSet/>
      <dgm:spPr/>
      <dgm:t>
        <a:bodyPr/>
        <a:lstStyle/>
        <a:p>
          <a:endParaRPr lang="zh-CN" altLang="en-US"/>
        </a:p>
      </dgm:t>
    </dgm:pt>
    <dgm:pt modelId="{6CFCEC35-C6ED-4087-94BE-EC1F36364496}">
      <dgm:prSet phldrT="[文本]"/>
      <dgm:spPr>
        <a:noFill/>
      </dgm:spPr>
      <dgm:t>
        <a:bodyPr/>
        <a:lstStyle/>
        <a:p>
          <a:r>
            <a:rPr lang="zh-CN" altLang="en-US" dirty="0"/>
            <a:t>逻辑电路</a:t>
          </a:r>
        </a:p>
      </dgm:t>
    </dgm:pt>
    <dgm:pt modelId="{E8BF5463-413C-4C0F-8264-EB1CD6D218B6}" type="parTrans" cxnId="{4F189387-432E-4708-A11A-0E207DE95DB4}">
      <dgm:prSet/>
      <dgm:spPr/>
      <dgm:t>
        <a:bodyPr/>
        <a:lstStyle/>
        <a:p>
          <a:endParaRPr lang="zh-CN" altLang="en-US"/>
        </a:p>
      </dgm:t>
    </dgm:pt>
    <dgm:pt modelId="{9C15B803-C440-4B50-ADE1-18A9E6DCF581}" type="sibTrans" cxnId="{4F189387-432E-4708-A11A-0E207DE95DB4}">
      <dgm:prSet/>
      <dgm:spPr/>
      <dgm:t>
        <a:bodyPr/>
        <a:lstStyle/>
        <a:p>
          <a:endParaRPr lang="zh-CN" altLang="en-US"/>
        </a:p>
      </dgm:t>
    </dgm:pt>
    <dgm:pt modelId="{943761CA-2C26-42E6-A041-5FDA0377ED44}" type="pres">
      <dgm:prSet presAssocID="{B238CA30-7CFE-4460-8804-18B135DAE247}" presName="rootnode" presStyleCnt="0">
        <dgm:presLayoutVars>
          <dgm:chMax/>
          <dgm:chPref/>
          <dgm:dir/>
          <dgm:animLvl val="lvl"/>
        </dgm:presLayoutVars>
      </dgm:prSet>
      <dgm:spPr/>
    </dgm:pt>
    <dgm:pt modelId="{6B5D5B32-3ECC-4334-A6DC-0B6B1D086974}" type="pres">
      <dgm:prSet presAssocID="{88D0B205-2B66-40E7-A017-1BFA1E82E7F7}" presName="composite" presStyleCnt="0"/>
      <dgm:spPr/>
    </dgm:pt>
    <dgm:pt modelId="{60B8130E-C9A2-47CC-946C-CED3EBA57720}" type="pres">
      <dgm:prSet presAssocID="{88D0B205-2B66-40E7-A017-1BFA1E82E7F7}" presName="bentUpArrow1" presStyleLbl="alignImgPlace1" presStyleIdx="0" presStyleCnt="3"/>
      <dgm:spPr>
        <a:noFill/>
      </dgm:spPr>
    </dgm:pt>
    <dgm:pt modelId="{3AC3A393-8580-4A8E-805C-873E3E0C36A6}" type="pres">
      <dgm:prSet presAssocID="{88D0B205-2B66-40E7-A017-1BFA1E82E7F7}" presName="ParentText" presStyleLbl="node1" presStyleIdx="0" presStyleCnt="4">
        <dgm:presLayoutVars>
          <dgm:chMax val="1"/>
          <dgm:chPref val="1"/>
          <dgm:bulletEnabled val="1"/>
        </dgm:presLayoutVars>
      </dgm:prSet>
      <dgm:spPr/>
    </dgm:pt>
    <dgm:pt modelId="{49E811DF-C57E-4AE9-B328-C828E6572C2B}" type="pres">
      <dgm:prSet presAssocID="{88D0B205-2B66-40E7-A017-1BFA1E82E7F7}" presName="ChildText" presStyleLbl="revTx" presStyleIdx="0" presStyleCnt="3" custScaleX="167198" custLinFactNeighborX="47258" custLinFactNeighborY="4593">
        <dgm:presLayoutVars>
          <dgm:chMax val="0"/>
          <dgm:chPref val="0"/>
          <dgm:bulletEnabled val="1"/>
        </dgm:presLayoutVars>
      </dgm:prSet>
      <dgm:spPr/>
    </dgm:pt>
    <dgm:pt modelId="{6533D4D6-7473-4D67-82A2-11D01155B480}" type="pres">
      <dgm:prSet presAssocID="{120BAFAD-4B6F-4C53-8017-9982FE40C349}" presName="sibTrans" presStyleCnt="0"/>
      <dgm:spPr/>
    </dgm:pt>
    <dgm:pt modelId="{91DCCB47-97EE-4919-A8A2-49F0811DEDE2}" type="pres">
      <dgm:prSet presAssocID="{367D89BA-374C-403A-99A2-E8F114713343}" presName="composite" presStyleCnt="0"/>
      <dgm:spPr/>
    </dgm:pt>
    <dgm:pt modelId="{C4F7F3F2-7FC5-40BF-B6CB-9937B9CAAA20}" type="pres">
      <dgm:prSet presAssocID="{367D89BA-374C-403A-99A2-E8F114713343}" presName="bentUpArrow1" presStyleLbl="alignImgPlace1" presStyleIdx="1" presStyleCnt="3"/>
      <dgm:spPr>
        <a:noFill/>
      </dgm:spPr>
    </dgm:pt>
    <dgm:pt modelId="{F09442EA-00CD-4BE1-98D2-2F8FDB99D142}" type="pres">
      <dgm:prSet presAssocID="{367D89BA-374C-403A-99A2-E8F114713343}" presName="ParentText" presStyleLbl="node1" presStyleIdx="1" presStyleCnt="4">
        <dgm:presLayoutVars>
          <dgm:chMax val="1"/>
          <dgm:chPref val="1"/>
          <dgm:bulletEnabled val="1"/>
        </dgm:presLayoutVars>
      </dgm:prSet>
      <dgm:spPr/>
    </dgm:pt>
    <dgm:pt modelId="{394B7528-FAC4-4EFA-BD05-89A135DA0770}" type="pres">
      <dgm:prSet presAssocID="{367D89BA-374C-403A-99A2-E8F114713343}" presName="ChildText" presStyleLbl="revTx" presStyleIdx="1" presStyleCnt="3" custScaleX="238245" custLinFactNeighborX="76697" custLinFactNeighborY="1992">
        <dgm:presLayoutVars>
          <dgm:chMax val="0"/>
          <dgm:chPref val="0"/>
          <dgm:bulletEnabled val="1"/>
        </dgm:presLayoutVars>
      </dgm:prSet>
      <dgm:spPr/>
    </dgm:pt>
    <dgm:pt modelId="{EF35D5F1-8753-4691-8962-4A64825A45A8}" type="pres">
      <dgm:prSet presAssocID="{CDB0BDD4-7A41-4BC8-90A3-B1E6D8759DD2}" presName="sibTrans" presStyleCnt="0"/>
      <dgm:spPr/>
    </dgm:pt>
    <dgm:pt modelId="{21977B60-6B1A-492A-8569-DC5EC4A87E4A}" type="pres">
      <dgm:prSet presAssocID="{76D35156-60DF-4C78-9DE2-D9115ADE811E}" presName="composite" presStyleCnt="0"/>
      <dgm:spPr/>
    </dgm:pt>
    <dgm:pt modelId="{5E93F873-29A7-4909-A3A2-D988AE25F65F}" type="pres">
      <dgm:prSet presAssocID="{76D35156-60DF-4C78-9DE2-D9115ADE811E}" presName="bentUpArrow1" presStyleLbl="alignImgPlace1" presStyleIdx="2" presStyleCnt="3"/>
      <dgm:spPr>
        <a:noFill/>
      </dgm:spPr>
    </dgm:pt>
    <dgm:pt modelId="{3075F966-7DF5-4ABC-8BE4-B2BE9ACC809F}" type="pres">
      <dgm:prSet presAssocID="{76D35156-60DF-4C78-9DE2-D9115ADE811E}" presName="ParentText" presStyleLbl="node1" presStyleIdx="2" presStyleCnt="4">
        <dgm:presLayoutVars>
          <dgm:chMax val="1"/>
          <dgm:chPref val="1"/>
          <dgm:bulletEnabled val="1"/>
        </dgm:presLayoutVars>
      </dgm:prSet>
      <dgm:spPr/>
    </dgm:pt>
    <dgm:pt modelId="{9BB187DA-BEE2-4C2F-A4B0-7C846283E43D}" type="pres">
      <dgm:prSet presAssocID="{76D35156-60DF-4C78-9DE2-D9115ADE811E}" presName="ChildText" presStyleLbl="revTx" presStyleIdx="2" presStyleCnt="3" custScaleX="182382" custLinFactNeighborX="54230" custLinFactNeighborY="1341">
        <dgm:presLayoutVars>
          <dgm:chMax val="0"/>
          <dgm:chPref val="0"/>
          <dgm:bulletEnabled val="1"/>
        </dgm:presLayoutVars>
      </dgm:prSet>
      <dgm:spPr/>
    </dgm:pt>
    <dgm:pt modelId="{846A3563-0DD6-45A6-996B-C97E588353BD}" type="pres">
      <dgm:prSet presAssocID="{924324E1-5AB3-4E8A-BE29-46633DDAE464}" presName="sibTrans" presStyleCnt="0"/>
      <dgm:spPr/>
    </dgm:pt>
    <dgm:pt modelId="{4F6D3C78-186F-4030-B82D-CD9076ABDA05}" type="pres">
      <dgm:prSet presAssocID="{6CFCEC35-C6ED-4087-94BE-EC1F36364496}" presName="composite" presStyleCnt="0"/>
      <dgm:spPr/>
    </dgm:pt>
    <dgm:pt modelId="{D887CA36-6EC3-4B35-8C21-110CAF66351F}" type="pres">
      <dgm:prSet presAssocID="{6CFCEC35-C6ED-4087-94BE-EC1F36364496}" presName="ParentText" presStyleLbl="node1" presStyleIdx="3" presStyleCnt="4">
        <dgm:presLayoutVars>
          <dgm:chMax val="1"/>
          <dgm:chPref val="1"/>
          <dgm:bulletEnabled val="1"/>
        </dgm:presLayoutVars>
      </dgm:prSet>
      <dgm:spPr/>
    </dgm:pt>
  </dgm:ptLst>
  <dgm:cxnLst>
    <dgm:cxn modelId="{A1790B00-C611-4E0E-80C7-ACCE74466145}" type="presOf" srcId="{6CFCEC35-C6ED-4087-94BE-EC1F36364496}" destId="{D887CA36-6EC3-4B35-8C21-110CAF66351F}" srcOrd="0" destOrd="0" presId="urn:microsoft.com/office/officeart/2005/8/layout/StepDownProcess"/>
    <dgm:cxn modelId="{2A7BEC04-6132-425B-9D0A-E20A6BE91FE7}" type="presOf" srcId="{367D89BA-374C-403A-99A2-E8F114713343}" destId="{F09442EA-00CD-4BE1-98D2-2F8FDB99D142}" srcOrd="0" destOrd="0" presId="urn:microsoft.com/office/officeart/2005/8/layout/StepDownProcess"/>
    <dgm:cxn modelId="{9E9D5F0C-08D0-4BAB-947B-7053311F91BE}" srcId="{B238CA30-7CFE-4460-8804-18B135DAE247}" destId="{367D89BA-374C-403A-99A2-E8F114713343}" srcOrd="1" destOrd="0" parTransId="{764787F3-A8B5-41AD-B4C7-4763A2CAE05D}" sibTransId="{CDB0BDD4-7A41-4BC8-90A3-B1E6D8759DD2}"/>
    <dgm:cxn modelId="{4A1CBD0D-FCE4-454C-B055-6AB0A5472DFB}" type="presOf" srcId="{B238CA30-7CFE-4460-8804-18B135DAE247}" destId="{943761CA-2C26-42E6-A041-5FDA0377ED44}" srcOrd="0" destOrd="0" presId="urn:microsoft.com/office/officeart/2005/8/layout/StepDownProcess"/>
    <dgm:cxn modelId="{47AC7311-86DC-4A7C-A38E-A72F78A095DB}" srcId="{B238CA30-7CFE-4460-8804-18B135DAE247}" destId="{76D35156-60DF-4C78-9DE2-D9115ADE811E}" srcOrd="2" destOrd="0" parTransId="{117CDD68-B5C9-4C4B-9B15-C231B0FD0685}" sibTransId="{924324E1-5AB3-4E8A-BE29-46633DDAE464}"/>
    <dgm:cxn modelId="{2806E811-9056-41DF-A46F-A99F8DDADAF6}" type="presOf" srcId="{76D35156-60DF-4C78-9DE2-D9115ADE811E}" destId="{3075F966-7DF5-4ABC-8BE4-B2BE9ACC809F}" srcOrd="0" destOrd="0" presId="urn:microsoft.com/office/officeart/2005/8/layout/StepDownProcess"/>
    <dgm:cxn modelId="{5CCCB068-9B29-4D7A-AC0E-11E9BEBF9895}" srcId="{88D0B205-2B66-40E7-A017-1BFA1E82E7F7}" destId="{0D0678ED-041E-4B8D-A10B-4F1C5DDBE8B5}" srcOrd="0" destOrd="0" parTransId="{C3223038-2FA6-45C4-B53F-C741A51FCC1F}" sibTransId="{CE00A103-0B2A-415A-93B3-2A8EC4FE26ED}"/>
    <dgm:cxn modelId="{41930C7E-C7D0-44EE-8BA5-FF2370B9020A}" type="presOf" srcId="{4A794841-2C21-4BC9-8B21-345E1698F738}" destId="{9BB187DA-BEE2-4C2F-A4B0-7C846283E43D}" srcOrd="0" destOrd="0" presId="urn:microsoft.com/office/officeart/2005/8/layout/StepDownProcess"/>
    <dgm:cxn modelId="{A7DF0A82-6A30-4CF0-AADD-ED400C30F081}" srcId="{B238CA30-7CFE-4460-8804-18B135DAE247}" destId="{88D0B205-2B66-40E7-A017-1BFA1E82E7F7}" srcOrd="0" destOrd="0" parTransId="{C5A81E1C-54E5-437A-A3A9-748D04A79253}" sibTransId="{120BAFAD-4B6F-4C53-8017-9982FE40C349}"/>
    <dgm:cxn modelId="{4F189387-432E-4708-A11A-0E207DE95DB4}" srcId="{B238CA30-7CFE-4460-8804-18B135DAE247}" destId="{6CFCEC35-C6ED-4087-94BE-EC1F36364496}" srcOrd="3" destOrd="0" parTransId="{E8BF5463-413C-4C0F-8264-EB1CD6D218B6}" sibTransId="{9C15B803-C440-4B50-ADE1-18A9E6DCF581}"/>
    <dgm:cxn modelId="{13203CA9-5788-4A33-ACE8-EF1FBBF980C2}" type="presOf" srcId="{A81392CA-BA3A-4810-A56F-0DAF29763962}" destId="{394B7528-FAC4-4EFA-BD05-89A135DA0770}" srcOrd="0" destOrd="0" presId="urn:microsoft.com/office/officeart/2005/8/layout/StepDownProcess"/>
    <dgm:cxn modelId="{C3F816AD-69D7-46A6-81FD-C7171F30B991}" type="presOf" srcId="{88D0B205-2B66-40E7-A017-1BFA1E82E7F7}" destId="{3AC3A393-8580-4A8E-805C-873E3E0C36A6}" srcOrd="0" destOrd="0" presId="urn:microsoft.com/office/officeart/2005/8/layout/StepDownProcess"/>
    <dgm:cxn modelId="{DB7901BE-CDCC-4A77-B2B1-F4F02EB4B7DD}" srcId="{76D35156-60DF-4C78-9DE2-D9115ADE811E}" destId="{4A794841-2C21-4BC9-8B21-345E1698F738}" srcOrd="0" destOrd="0" parTransId="{9EDA80F4-F559-4FEE-9026-C2CEFF4D6723}" sibTransId="{FF7487F1-6E0D-426D-987A-AB4E6F7E9D7E}"/>
    <dgm:cxn modelId="{000180E2-012D-42BB-9EFB-E29B02692C7C}" type="presOf" srcId="{0D0678ED-041E-4B8D-A10B-4F1C5DDBE8B5}" destId="{49E811DF-C57E-4AE9-B328-C828E6572C2B}" srcOrd="0" destOrd="0" presId="urn:microsoft.com/office/officeart/2005/8/layout/StepDownProcess"/>
    <dgm:cxn modelId="{7BC7BDE6-124F-46C9-B1B9-C3A0DDFB8260}" srcId="{367D89BA-374C-403A-99A2-E8F114713343}" destId="{A81392CA-BA3A-4810-A56F-0DAF29763962}" srcOrd="0" destOrd="0" parTransId="{0484DFA8-1EA0-43D0-8A2C-BD27175E55D6}" sibTransId="{F9F664AB-81FD-4F13-BB33-B2C40925940D}"/>
    <dgm:cxn modelId="{4E04D3C8-8321-46A7-BC0D-53937B24BD9C}" type="presParOf" srcId="{943761CA-2C26-42E6-A041-5FDA0377ED44}" destId="{6B5D5B32-3ECC-4334-A6DC-0B6B1D086974}" srcOrd="0" destOrd="0" presId="urn:microsoft.com/office/officeart/2005/8/layout/StepDownProcess"/>
    <dgm:cxn modelId="{C9571316-8059-4B52-8CA3-B2CDB8F5C1DD}" type="presParOf" srcId="{6B5D5B32-3ECC-4334-A6DC-0B6B1D086974}" destId="{60B8130E-C9A2-47CC-946C-CED3EBA57720}" srcOrd="0" destOrd="0" presId="urn:microsoft.com/office/officeart/2005/8/layout/StepDownProcess"/>
    <dgm:cxn modelId="{4AD197AC-8DAE-464E-88B1-9E6D680F1FE7}" type="presParOf" srcId="{6B5D5B32-3ECC-4334-A6DC-0B6B1D086974}" destId="{3AC3A393-8580-4A8E-805C-873E3E0C36A6}" srcOrd="1" destOrd="0" presId="urn:microsoft.com/office/officeart/2005/8/layout/StepDownProcess"/>
    <dgm:cxn modelId="{8A24969A-E398-4412-B0D4-19C5230927B4}" type="presParOf" srcId="{6B5D5B32-3ECC-4334-A6DC-0B6B1D086974}" destId="{49E811DF-C57E-4AE9-B328-C828E6572C2B}" srcOrd="2" destOrd="0" presId="urn:microsoft.com/office/officeart/2005/8/layout/StepDownProcess"/>
    <dgm:cxn modelId="{95B3ABCD-EA57-4562-85E9-55D402535E93}" type="presParOf" srcId="{943761CA-2C26-42E6-A041-5FDA0377ED44}" destId="{6533D4D6-7473-4D67-82A2-11D01155B480}" srcOrd="1" destOrd="0" presId="urn:microsoft.com/office/officeart/2005/8/layout/StepDownProcess"/>
    <dgm:cxn modelId="{D349B041-D2B8-4518-91D2-758E65A11DAE}" type="presParOf" srcId="{943761CA-2C26-42E6-A041-5FDA0377ED44}" destId="{91DCCB47-97EE-4919-A8A2-49F0811DEDE2}" srcOrd="2" destOrd="0" presId="urn:microsoft.com/office/officeart/2005/8/layout/StepDownProcess"/>
    <dgm:cxn modelId="{CA4A7752-BCE8-4742-ADB4-3D62A7D4CEF5}" type="presParOf" srcId="{91DCCB47-97EE-4919-A8A2-49F0811DEDE2}" destId="{C4F7F3F2-7FC5-40BF-B6CB-9937B9CAAA20}" srcOrd="0" destOrd="0" presId="urn:microsoft.com/office/officeart/2005/8/layout/StepDownProcess"/>
    <dgm:cxn modelId="{2C7A5E1A-A049-4EE8-9597-AA8E082945A9}" type="presParOf" srcId="{91DCCB47-97EE-4919-A8A2-49F0811DEDE2}" destId="{F09442EA-00CD-4BE1-98D2-2F8FDB99D142}" srcOrd="1" destOrd="0" presId="urn:microsoft.com/office/officeart/2005/8/layout/StepDownProcess"/>
    <dgm:cxn modelId="{41FB65C3-C790-42CD-B48C-3768F73540AA}" type="presParOf" srcId="{91DCCB47-97EE-4919-A8A2-49F0811DEDE2}" destId="{394B7528-FAC4-4EFA-BD05-89A135DA0770}" srcOrd="2" destOrd="0" presId="urn:microsoft.com/office/officeart/2005/8/layout/StepDownProcess"/>
    <dgm:cxn modelId="{08FF984B-DF63-4EF6-86C4-9087000E1DE6}" type="presParOf" srcId="{943761CA-2C26-42E6-A041-5FDA0377ED44}" destId="{EF35D5F1-8753-4691-8962-4A64825A45A8}" srcOrd="3" destOrd="0" presId="urn:microsoft.com/office/officeart/2005/8/layout/StepDownProcess"/>
    <dgm:cxn modelId="{824E4863-2664-4589-A4FC-1837AB7CE54B}" type="presParOf" srcId="{943761CA-2C26-42E6-A041-5FDA0377ED44}" destId="{21977B60-6B1A-492A-8569-DC5EC4A87E4A}" srcOrd="4" destOrd="0" presId="urn:microsoft.com/office/officeart/2005/8/layout/StepDownProcess"/>
    <dgm:cxn modelId="{6B5853D9-15D4-429A-8675-740183DFAB5E}" type="presParOf" srcId="{21977B60-6B1A-492A-8569-DC5EC4A87E4A}" destId="{5E93F873-29A7-4909-A3A2-D988AE25F65F}" srcOrd="0" destOrd="0" presId="urn:microsoft.com/office/officeart/2005/8/layout/StepDownProcess"/>
    <dgm:cxn modelId="{0C1EAF10-22E4-4AB5-B7B4-7482229CE3E7}" type="presParOf" srcId="{21977B60-6B1A-492A-8569-DC5EC4A87E4A}" destId="{3075F966-7DF5-4ABC-8BE4-B2BE9ACC809F}" srcOrd="1" destOrd="0" presId="urn:microsoft.com/office/officeart/2005/8/layout/StepDownProcess"/>
    <dgm:cxn modelId="{866210F4-46C1-481D-BF64-BACB53FE5BED}" type="presParOf" srcId="{21977B60-6B1A-492A-8569-DC5EC4A87E4A}" destId="{9BB187DA-BEE2-4C2F-A4B0-7C846283E43D}" srcOrd="2" destOrd="0" presId="urn:microsoft.com/office/officeart/2005/8/layout/StepDownProcess"/>
    <dgm:cxn modelId="{DCD2F99A-95F2-403D-ADEB-7B0E1B7D29B4}" type="presParOf" srcId="{943761CA-2C26-42E6-A041-5FDA0377ED44}" destId="{846A3563-0DD6-45A6-996B-C97E588353BD}" srcOrd="5" destOrd="0" presId="urn:microsoft.com/office/officeart/2005/8/layout/StepDownProcess"/>
    <dgm:cxn modelId="{314F6939-E8AB-44F1-AE79-4E1A4F32C734}" type="presParOf" srcId="{943761CA-2C26-42E6-A041-5FDA0377ED44}" destId="{4F6D3C78-186F-4030-B82D-CD9076ABDA05}" srcOrd="6" destOrd="0" presId="urn:microsoft.com/office/officeart/2005/8/layout/StepDownProcess"/>
    <dgm:cxn modelId="{29961126-B7F1-4134-8EED-882A79C2FC00}" type="presParOf" srcId="{4F6D3C78-186F-4030-B82D-CD9076ABDA05}" destId="{D887CA36-6EC3-4B35-8C21-110CAF66351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20B5D-5BB3-438B-B419-9759C4E7B666}" type="doc">
      <dgm:prSet loTypeId="urn:microsoft.com/office/officeart/2005/8/layout/hierarchy4" loCatId="hierarchy" qsTypeId="urn:microsoft.com/office/officeart/2005/8/quickstyle/simple1" qsCatId="simple" csTypeId="urn:microsoft.com/office/officeart/2005/8/colors/accent0_1" csCatId="mainScheme" phldr="1"/>
      <dgm:spPr/>
      <dgm:t>
        <a:bodyPr/>
        <a:lstStyle/>
        <a:p>
          <a:endParaRPr lang="zh-CN" altLang="en-US"/>
        </a:p>
      </dgm:t>
    </dgm:pt>
    <dgm:pt modelId="{24FF1DE2-7CED-4A85-807C-D5E576C78C87}">
      <dgm:prSet phldrT="[文本]"/>
      <dgm:spPr>
        <a:noFill/>
      </dgm:spPr>
      <dgm:t>
        <a:bodyPr/>
        <a:lstStyle/>
        <a:p>
          <a:r>
            <a:rPr lang="en-US" altLang="zh-CN" dirty="0">
              <a:solidFill>
                <a:srgbClr val="FF0000"/>
              </a:solidFill>
            </a:rPr>
            <a:t>void</a:t>
          </a:r>
          <a:r>
            <a:rPr lang="en-US" altLang="zh-CN" dirty="0"/>
            <a:t> p() : i, j</a:t>
          </a:r>
          <a:endParaRPr lang="zh-CN" altLang="en-US" dirty="0"/>
        </a:p>
      </dgm:t>
    </dgm:pt>
    <dgm:pt modelId="{1F75ABD4-865E-4CC4-AE6B-5C6872758371}" type="parTrans" cxnId="{5DC013CD-DFD7-46A4-BCEF-2DE972DCED95}">
      <dgm:prSet/>
      <dgm:spPr/>
      <dgm:t>
        <a:bodyPr/>
        <a:lstStyle/>
        <a:p>
          <a:endParaRPr lang="zh-CN" altLang="en-US"/>
        </a:p>
      </dgm:t>
    </dgm:pt>
    <dgm:pt modelId="{AC43372D-45AF-4B60-A79F-D8F547EDEB17}" type="sibTrans" cxnId="{5DC013CD-DFD7-46A4-BCEF-2DE972DCED95}">
      <dgm:prSet/>
      <dgm:spPr/>
      <dgm:t>
        <a:bodyPr/>
        <a:lstStyle/>
        <a:p>
          <a:endParaRPr lang="zh-CN" altLang="en-US"/>
        </a:p>
      </dgm:t>
    </dgm:pt>
    <dgm:pt modelId="{106D5027-8D8E-464D-9F25-DE8755340F5E}">
      <dgm:prSet phldrT="[文本]"/>
      <dgm:spPr>
        <a:noFill/>
      </dgm:spPr>
      <dgm:t>
        <a:bodyPr/>
        <a:lstStyle/>
        <a:p>
          <a:r>
            <a:rPr lang="en-US" altLang="zh-CN" dirty="0">
              <a:solidFill>
                <a:srgbClr val="FF0000"/>
              </a:solidFill>
            </a:rPr>
            <a:t>if</a:t>
          </a:r>
          <a:r>
            <a:rPr lang="en-US" altLang="zh-CN" dirty="0"/>
            <a:t> (1) : k[N]</a:t>
          </a:r>
          <a:endParaRPr lang="zh-CN" altLang="en-US" dirty="0"/>
        </a:p>
      </dgm:t>
    </dgm:pt>
    <dgm:pt modelId="{9DA553D0-B429-4806-A357-D6D6F5D2A558}" type="parTrans" cxnId="{B34E9823-D37C-4AE7-A75D-8AC0A62A7B76}">
      <dgm:prSet/>
      <dgm:spPr/>
      <dgm:t>
        <a:bodyPr/>
        <a:lstStyle/>
        <a:p>
          <a:endParaRPr lang="zh-CN" altLang="en-US"/>
        </a:p>
      </dgm:t>
    </dgm:pt>
    <dgm:pt modelId="{C158599F-6355-4712-880C-8DFA2667F822}" type="sibTrans" cxnId="{B34E9823-D37C-4AE7-A75D-8AC0A62A7B76}">
      <dgm:prSet/>
      <dgm:spPr/>
      <dgm:t>
        <a:bodyPr/>
        <a:lstStyle/>
        <a:p>
          <a:endParaRPr lang="zh-CN" altLang="en-US"/>
        </a:p>
      </dgm:t>
    </dgm:pt>
    <dgm:pt modelId="{E8D213C5-1684-4288-863A-A42945D35619}">
      <dgm:prSet phldrT="[文本]"/>
      <dgm:spPr>
        <a:noFill/>
      </dgm:spPr>
      <dgm:t>
        <a:bodyPr/>
        <a:lstStyle/>
        <a:p>
          <a:r>
            <a:rPr lang="en-US" altLang="zh-CN" dirty="0">
              <a:solidFill>
                <a:srgbClr val="FF0000"/>
              </a:solidFill>
            </a:rPr>
            <a:t>if</a:t>
          </a:r>
          <a:r>
            <a:rPr lang="en-US" altLang="zh-CN" dirty="0"/>
            <a:t>(2) : l[M]</a:t>
          </a:r>
          <a:endParaRPr lang="zh-CN" altLang="en-US" dirty="0"/>
        </a:p>
      </dgm:t>
    </dgm:pt>
    <dgm:pt modelId="{8CF171BA-E619-4FDA-884F-5AA1AD19F25B}" type="parTrans" cxnId="{C5B51461-8A96-467D-A8B5-8A4DEDB089BB}">
      <dgm:prSet/>
      <dgm:spPr/>
      <dgm:t>
        <a:bodyPr/>
        <a:lstStyle/>
        <a:p>
          <a:endParaRPr lang="zh-CN" altLang="en-US"/>
        </a:p>
      </dgm:t>
    </dgm:pt>
    <dgm:pt modelId="{B0FA8120-5C53-4637-95ED-4F78B96D52AE}" type="sibTrans" cxnId="{C5B51461-8A96-467D-A8B5-8A4DEDB089BB}">
      <dgm:prSet/>
      <dgm:spPr/>
      <dgm:t>
        <a:bodyPr/>
        <a:lstStyle/>
        <a:p>
          <a:endParaRPr lang="zh-CN" altLang="en-US"/>
        </a:p>
      </dgm:t>
    </dgm:pt>
    <dgm:pt modelId="{530BC9E2-30B3-4C83-9556-F59962034A4B}">
      <dgm:prSet phldrT="[文本]"/>
      <dgm:spPr>
        <a:noFill/>
      </dgm:spPr>
      <dgm:t>
        <a:bodyPr/>
        <a:lstStyle/>
        <a:p>
          <a:r>
            <a:rPr lang="en-US" altLang="zh-CN" dirty="0">
              <a:solidFill>
                <a:srgbClr val="FF0000"/>
              </a:solidFill>
            </a:rPr>
            <a:t>else</a:t>
          </a:r>
          <a:r>
            <a:rPr lang="en-US" altLang="zh-CN" dirty="0"/>
            <a:t> : r[M]</a:t>
          </a:r>
          <a:endParaRPr lang="zh-CN" altLang="en-US" dirty="0"/>
        </a:p>
      </dgm:t>
    </dgm:pt>
    <dgm:pt modelId="{91F63FED-FE02-4EA1-8EAD-97D66D0FAC2E}" type="parTrans" cxnId="{E33DE105-AF20-47B2-A809-0029E9C82EE9}">
      <dgm:prSet/>
      <dgm:spPr/>
      <dgm:t>
        <a:bodyPr/>
        <a:lstStyle/>
        <a:p>
          <a:endParaRPr lang="zh-CN" altLang="en-US"/>
        </a:p>
      </dgm:t>
    </dgm:pt>
    <dgm:pt modelId="{97D5F224-CCB5-4F6F-B934-D2F8F93A59AC}" type="sibTrans" cxnId="{E33DE105-AF20-47B2-A809-0029E9C82EE9}">
      <dgm:prSet/>
      <dgm:spPr/>
      <dgm:t>
        <a:bodyPr/>
        <a:lstStyle/>
        <a:p>
          <a:endParaRPr lang="zh-CN" altLang="en-US"/>
        </a:p>
      </dgm:t>
    </dgm:pt>
    <dgm:pt modelId="{FC3435FC-7DF8-438D-B3C8-2F2FE14115AB}" type="pres">
      <dgm:prSet presAssocID="{57320B5D-5BB3-438B-B419-9759C4E7B666}" presName="Name0" presStyleCnt="0">
        <dgm:presLayoutVars>
          <dgm:chPref val="1"/>
          <dgm:dir/>
          <dgm:animOne val="branch"/>
          <dgm:animLvl val="lvl"/>
          <dgm:resizeHandles/>
        </dgm:presLayoutVars>
      </dgm:prSet>
      <dgm:spPr/>
    </dgm:pt>
    <dgm:pt modelId="{F92E627B-7B2C-4094-8F5D-A6904872AE83}" type="pres">
      <dgm:prSet presAssocID="{24FF1DE2-7CED-4A85-807C-D5E576C78C87}" presName="vertOne" presStyleCnt="0"/>
      <dgm:spPr/>
    </dgm:pt>
    <dgm:pt modelId="{DC71CC48-D52E-4A42-AD31-AE6927F06F9D}" type="pres">
      <dgm:prSet presAssocID="{24FF1DE2-7CED-4A85-807C-D5E576C78C87}" presName="txOne" presStyleLbl="node0" presStyleIdx="0" presStyleCnt="1">
        <dgm:presLayoutVars>
          <dgm:chPref val="3"/>
        </dgm:presLayoutVars>
      </dgm:prSet>
      <dgm:spPr/>
    </dgm:pt>
    <dgm:pt modelId="{E8E8EF1C-4F0B-4A83-803B-EBAD1494689C}" type="pres">
      <dgm:prSet presAssocID="{24FF1DE2-7CED-4A85-807C-D5E576C78C87}" presName="parTransOne" presStyleCnt="0"/>
      <dgm:spPr/>
    </dgm:pt>
    <dgm:pt modelId="{64A1D171-27E5-4FD4-8011-B2755282F995}" type="pres">
      <dgm:prSet presAssocID="{24FF1DE2-7CED-4A85-807C-D5E576C78C87}" presName="horzOne" presStyleCnt="0"/>
      <dgm:spPr/>
    </dgm:pt>
    <dgm:pt modelId="{8B897A5B-EEDF-40D6-98A4-8598F7508C3B}" type="pres">
      <dgm:prSet presAssocID="{106D5027-8D8E-464D-9F25-DE8755340F5E}" presName="vertTwo" presStyleCnt="0"/>
      <dgm:spPr/>
    </dgm:pt>
    <dgm:pt modelId="{CA157316-7D3C-4740-AD54-4D3ADD522BAF}" type="pres">
      <dgm:prSet presAssocID="{106D5027-8D8E-464D-9F25-DE8755340F5E}" presName="txTwo" presStyleLbl="node2" presStyleIdx="0" presStyleCnt="1">
        <dgm:presLayoutVars>
          <dgm:chPref val="3"/>
        </dgm:presLayoutVars>
      </dgm:prSet>
      <dgm:spPr/>
    </dgm:pt>
    <dgm:pt modelId="{E117C86B-A35F-4901-9892-22A9539D5093}" type="pres">
      <dgm:prSet presAssocID="{106D5027-8D8E-464D-9F25-DE8755340F5E}" presName="parTransTwo" presStyleCnt="0"/>
      <dgm:spPr/>
    </dgm:pt>
    <dgm:pt modelId="{F4048330-664D-4579-BC7B-F7930E0B75F6}" type="pres">
      <dgm:prSet presAssocID="{106D5027-8D8E-464D-9F25-DE8755340F5E}" presName="horzTwo" presStyleCnt="0"/>
      <dgm:spPr/>
    </dgm:pt>
    <dgm:pt modelId="{59C2D485-91B8-4F99-9FD2-ADB25EB2458C}" type="pres">
      <dgm:prSet presAssocID="{E8D213C5-1684-4288-863A-A42945D35619}" presName="vertThree" presStyleCnt="0"/>
      <dgm:spPr/>
    </dgm:pt>
    <dgm:pt modelId="{87D9B868-7EFD-4116-8C1A-634CDB69A066}" type="pres">
      <dgm:prSet presAssocID="{E8D213C5-1684-4288-863A-A42945D35619}" presName="txThree" presStyleLbl="node3" presStyleIdx="0" presStyleCnt="2">
        <dgm:presLayoutVars>
          <dgm:chPref val="3"/>
        </dgm:presLayoutVars>
      </dgm:prSet>
      <dgm:spPr/>
    </dgm:pt>
    <dgm:pt modelId="{FE905A6A-47DD-45BE-B168-8AEFB37D4C95}" type="pres">
      <dgm:prSet presAssocID="{E8D213C5-1684-4288-863A-A42945D35619}" presName="horzThree" presStyleCnt="0"/>
      <dgm:spPr/>
    </dgm:pt>
    <dgm:pt modelId="{65152300-C38F-4DBC-9795-42FDE58C8B21}" type="pres">
      <dgm:prSet presAssocID="{B0FA8120-5C53-4637-95ED-4F78B96D52AE}" presName="sibSpaceThree" presStyleCnt="0"/>
      <dgm:spPr/>
    </dgm:pt>
    <dgm:pt modelId="{50D6BACB-60AB-4643-BD25-88F857C0FC5F}" type="pres">
      <dgm:prSet presAssocID="{530BC9E2-30B3-4C83-9556-F59962034A4B}" presName="vertThree" presStyleCnt="0"/>
      <dgm:spPr/>
    </dgm:pt>
    <dgm:pt modelId="{9C657EB0-4389-46EA-BE98-1D018DAEFCB2}" type="pres">
      <dgm:prSet presAssocID="{530BC9E2-30B3-4C83-9556-F59962034A4B}" presName="txThree" presStyleLbl="node3" presStyleIdx="1" presStyleCnt="2">
        <dgm:presLayoutVars>
          <dgm:chPref val="3"/>
        </dgm:presLayoutVars>
      </dgm:prSet>
      <dgm:spPr/>
    </dgm:pt>
    <dgm:pt modelId="{EA331A84-80D9-470A-B29D-0BA876E9D86F}" type="pres">
      <dgm:prSet presAssocID="{530BC9E2-30B3-4C83-9556-F59962034A4B}" presName="horzThree" presStyleCnt="0"/>
      <dgm:spPr/>
    </dgm:pt>
  </dgm:ptLst>
  <dgm:cxnLst>
    <dgm:cxn modelId="{E33DE105-AF20-47B2-A809-0029E9C82EE9}" srcId="{106D5027-8D8E-464D-9F25-DE8755340F5E}" destId="{530BC9E2-30B3-4C83-9556-F59962034A4B}" srcOrd="1" destOrd="0" parTransId="{91F63FED-FE02-4EA1-8EAD-97D66D0FAC2E}" sibTransId="{97D5F224-CCB5-4F6F-B934-D2F8F93A59AC}"/>
    <dgm:cxn modelId="{9A3DDD09-0506-411B-876A-FA39BA546AFF}" type="presOf" srcId="{57320B5D-5BB3-438B-B419-9759C4E7B666}" destId="{FC3435FC-7DF8-438D-B3C8-2F2FE14115AB}" srcOrd="0" destOrd="0" presId="urn:microsoft.com/office/officeart/2005/8/layout/hierarchy4"/>
    <dgm:cxn modelId="{B34E9823-D37C-4AE7-A75D-8AC0A62A7B76}" srcId="{24FF1DE2-7CED-4A85-807C-D5E576C78C87}" destId="{106D5027-8D8E-464D-9F25-DE8755340F5E}" srcOrd="0" destOrd="0" parTransId="{9DA553D0-B429-4806-A357-D6D6F5D2A558}" sibTransId="{C158599F-6355-4712-880C-8DFA2667F822}"/>
    <dgm:cxn modelId="{C5B51461-8A96-467D-A8B5-8A4DEDB089BB}" srcId="{106D5027-8D8E-464D-9F25-DE8755340F5E}" destId="{E8D213C5-1684-4288-863A-A42945D35619}" srcOrd="0" destOrd="0" parTransId="{8CF171BA-E619-4FDA-884F-5AA1AD19F25B}" sibTransId="{B0FA8120-5C53-4637-95ED-4F78B96D52AE}"/>
    <dgm:cxn modelId="{6C3DC94F-FA54-4BE7-AC52-D628A54C92B6}" type="presOf" srcId="{E8D213C5-1684-4288-863A-A42945D35619}" destId="{87D9B868-7EFD-4116-8C1A-634CDB69A066}" srcOrd="0" destOrd="0" presId="urn:microsoft.com/office/officeart/2005/8/layout/hierarchy4"/>
    <dgm:cxn modelId="{FFDB5284-3F16-4ACA-BBD4-BF631E92FBD5}" type="presOf" srcId="{24FF1DE2-7CED-4A85-807C-D5E576C78C87}" destId="{DC71CC48-D52E-4A42-AD31-AE6927F06F9D}" srcOrd="0" destOrd="0" presId="urn:microsoft.com/office/officeart/2005/8/layout/hierarchy4"/>
    <dgm:cxn modelId="{30EFC194-9F0B-4867-BF96-77574F5E5E34}" type="presOf" srcId="{530BC9E2-30B3-4C83-9556-F59962034A4B}" destId="{9C657EB0-4389-46EA-BE98-1D018DAEFCB2}" srcOrd="0" destOrd="0" presId="urn:microsoft.com/office/officeart/2005/8/layout/hierarchy4"/>
    <dgm:cxn modelId="{5DC013CD-DFD7-46A4-BCEF-2DE972DCED95}" srcId="{57320B5D-5BB3-438B-B419-9759C4E7B666}" destId="{24FF1DE2-7CED-4A85-807C-D5E576C78C87}" srcOrd="0" destOrd="0" parTransId="{1F75ABD4-865E-4CC4-AE6B-5C6872758371}" sibTransId="{AC43372D-45AF-4B60-A79F-D8F547EDEB17}"/>
    <dgm:cxn modelId="{D009D9F7-C2C0-41F8-8289-2EA94D053058}" type="presOf" srcId="{106D5027-8D8E-464D-9F25-DE8755340F5E}" destId="{CA157316-7D3C-4740-AD54-4D3ADD522BAF}" srcOrd="0" destOrd="0" presId="urn:microsoft.com/office/officeart/2005/8/layout/hierarchy4"/>
    <dgm:cxn modelId="{5B68DFA6-BF03-44CE-B414-BB3FDFBACFEA}" type="presParOf" srcId="{FC3435FC-7DF8-438D-B3C8-2F2FE14115AB}" destId="{F92E627B-7B2C-4094-8F5D-A6904872AE83}" srcOrd="0" destOrd="0" presId="urn:microsoft.com/office/officeart/2005/8/layout/hierarchy4"/>
    <dgm:cxn modelId="{E5852169-6B2A-4259-B67F-B57ED392AB40}" type="presParOf" srcId="{F92E627B-7B2C-4094-8F5D-A6904872AE83}" destId="{DC71CC48-D52E-4A42-AD31-AE6927F06F9D}" srcOrd="0" destOrd="0" presId="urn:microsoft.com/office/officeart/2005/8/layout/hierarchy4"/>
    <dgm:cxn modelId="{E21C3E80-A1C2-42F2-A3D0-7C27652C0B7A}" type="presParOf" srcId="{F92E627B-7B2C-4094-8F5D-A6904872AE83}" destId="{E8E8EF1C-4F0B-4A83-803B-EBAD1494689C}" srcOrd="1" destOrd="0" presId="urn:microsoft.com/office/officeart/2005/8/layout/hierarchy4"/>
    <dgm:cxn modelId="{AED7B2AC-B11A-4461-AC32-1396700E636A}" type="presParOf" srcId="{F92E627B-7B2C-4094-8F5D-A6904872AE83}" destId="{64A1D171-27E5-4FD4-8011-B2755282F995}" srcOrd="2" destOrd="0" presId="urn:microsoft.com/office/officeart/2005/8/layout/hierarchy4"/>
    <dgm:cxn modelId="{4F152342-BBD7-4F2C-834F-8A355C3F7280}" type="presParOf" srcId="{64A1D171-27E5-4FD4-8011-B2755282F995}" destId="{8B897A5B-EEDF-40D6-98A4-8598F7508C3B}" srcOrd="0" destOrd="0" presId="urn:microsoft.com/office/officeart/2005/8/layout/hierarchy4"/>
    <dgm:cxn modelId="{21798EA1-EA4F-4287-BE77-108C5822733B}" type="presParOf" srcId="{8B897A5B-EEDF-40D6-98A4-8598F7508C3B}" destId="{CA157316-7D3C-4740-AD54-4D3ADD522BAF}" srcOrd="0" destOrd="0" presId="urn:microsoft.com/office/officeart/2005/8/layout/hierarchy4"/>
    <dgm:cxn modelId="{FE12D4B8-BA44-49C1-8C37-034C48B0EC57}" type="presParOf" srcId="{8B897A5B-EEDF-40D6-98A4-8598F7508C3B}" destId="{E117C86B-A35F-4901-9892-22A9539D5093}" srcOrd="1" destOrd="0" presId="urn:microsoft.com/office/officeart/2005/8/layout/hierarchy4"/>
    <dgm:cxn modelId="{9C05F552-38FB-47C9-8F95-29EAC0C22DD4}" type="presParOf" srcId="{8B897A5B-EEDF-40D6-98A4-8598F7508C3B}" destId="{F4048330-664D-4579-BC7B-F7930E0B75F6}" srcOrd="2" destOrd="0" presId="urn:microsoft.com/office/officeart/2005/8/layout/hierarchy4"/>
    <dgm:cxn modelId="{6D31505B-7620-4FB1-A050-8B3186705841}" type="presParOf" srcId="{F4048330-664D-4579-BC7B-F7930E0B75F6}" destId="{59C2D485-91B8-4F99-9FD2-ADB25EB2458C}" srcOrd="0" destOrd="0" presId="urn:microsoft.com/office/officeart/2005/8/layout/hierarchy4"/>
    <dgm:cxn modelId="{D3EF7C31-2EAF-4E24-BE3B-4C46EA592502}" type="presParOf" srcId="{59C2D485-91B8-4F99-9FD2-ADB25EB2458C}" destId="{87D9B868-7EFD-4116-8C1A-634CDB69A066}" srcOrd="0" destOrd="0" presId="urn:microsoft.com/office/officeart/2005/8/layout/hierarchy4"/>
    <dgm:cxn modelId="{9A0DFF25-C3C3-4E1B-9930-57A1A7AC3062}" type="presParOf" srcId="{59C2D485-91B8-4F99-9FD2-ADB25EB2458C}" destId="{FE905A6A-47DD-45BE-B168-8AEFB37D4C95}" srcOrd="1" destOrd="0" presId="urn:microsoft.com/office/officeart/2005/8/layout/hierarchy4"/>
    <dgm:cxn modelId="{3EB48DF4-CB6E-4EB2-AA4D-43FE157A535F}" type="presParOf" srcId="{F4048330-664D-4579-BC7B-F7930E0B75F6}" destId="{65152300-C38F-4DBC-9795-42FDE58C8B21}" srcOrd="1" destOrd="0" presId="urn:microsoft.com/office/officeart/2005/8/layout/hierarchy4"/>
    <dgm:cxn modelId="{A9752F74-3B1B-43F8-B1E8-899B10D941AB}" type="presParOf" srcId="{F4048330-664D-4579-BC7B-F7930E0B75F6}" destId="{50D6BACB-60AB-4643-BD25-88F857C0FC5F}" srcOrd="2" destOrd="0" presId="urn:microsoft.com/office/officeart/2005/8/layout/hierarchy4"/>
    <dgm:cxn modelId="{1188155D-D9B7-482C-A8F9-6D6ADD5152F5}" type="presParOf" srcId="{50D6BACB-60AB-4643-BD25-88F857C0FC5F}" destId="{9C657EB0-4389-46EA-BE98-1D018DAEFCB2}" srcOrd="0" destOrd="0" presId="urn:microsoft.com/office/officeart/2005/8/layout/hierarchy4"/>
    <dgm:cxn modelId="{50E5577C-72EF-4190-8067-E4CEAADF7B33}" type="presParOf" srcId="{50D6BACB-60AB-4643-BD25-88F857C0FC5F}" destId="{EA331A84-80D9-470A-B29D-0BA876E9D86F}"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BF80B6-F80F-4B47-A571-9869CC93750F}"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zh-CN" altLang="en-US"/>
        </a:p>
      </dgm:t>
    </dgm:pt>
    <dgm:pt modelId="{A49839C9-A78F-4E57-BAED-305490C5065B}">
      <dgm:prSet phldrT="[文本]"/>
      <dgm:spPr>
        <a:noFill/>
      </dgm:spPr>
      <dgm:t>
        <a:bodyPr/>
        <a:lstStyle/>
        <a:p>
          <a:r>
            <a:rPr lang="en-US" altLang="zh-CN" b="0" cap="none" spc="0">
              <a:ln w="0"/>
              <a:effectLst>
                <a:outerShdw blurRad="38100" dist="19050" dir="2700000" algn="tl" rotWithShape="0">
                  <a:schemeClr val="dk1">
                    <a:alpha val="40000"/>
                  </a:schemeClr>
                </a:outerShdw>
              </a:effectLst>
            </a:rPr>
            <a:t>+</a:t>
          </a:r>
          <a:endParaRPr lang="zh-CN" altLang="en-US" dirty="0"/>
        </a:p>
      </dgm:t>
    </dgm:pt>
    <dgm:pt modelId="{A6531BF4-32AF-40C3-91F6-D2B16C0DAE02}" type="parTrans" cxnId="{5D4C5436-3E50-4578-A3E4-B2313AD0D74F}">
      <dgm:prSet/>
      <dgm:spPr/>
      <dgm:t>
        <a:bodyPr/>
        <a:lstStyle/>
        <a:p>
          <a:endParaRPr lang="zh-CN" altLang="en-US"/>
        </a:p>
      </dgm:t>
    </dgm:pt>
    <dgm:pt modelId="{FC4FF739-DB14-4370-8732-E9618C78F3B6}" type="sibTrans" cxnId="{5D4C5436-3E50-4578-A3E4-B2313AD0D74F}">
      <dgm:prSet/>
      <dgm:spPr/>
      <dgm:t>
        <a:bodyPr/>
        <a:lstStyle/>
        <a:p>
          <a:endParaRPr lang="zh-CN" altLang="en-US"/>
        </a:p>
      </dgm:t>
    </dgm:pt>
    <dgm:pt modelId="{0CEEC088-27F1-441C-9D6C-737FF3DAE69E}">
      <dgm:prSet phldrT="[文本]"/>
      <dgm:spPr>
        <a:noFill/>
      </dgm:spPr>
      <dgm:t>
        <a:bodyPr/>
        <a:lstStyle/>
        <a:p>
          <a:r>
            <a:rPr lang="en-US" altLang="zh-CN" dirty="0"/>
            <a:t>p</a:t>
          </a:r>
          <a:endParaRPr lang="zh-CN" altLang="en-US" dirty="0"/>
        </a:p>
      </dgm:t>
    </dgm:pt>
    <dgm:pt modelId="{CEDEC7B8-3482-4003-A1C4-218536010CB2}" type="parTrans" cxnId="{181E0056-672E-4E00-A11A-4451C911BE1C}">
      <dgm:prSet/>
      <dgm:spPr/>
      <dgm:t>
        <a:bodyPr/>
        <a:lstStyle/>
        <a:p>
          <a:endParaRPr lang="zh-CN" altLang="en-US"/>
        </a:p>
      </dgm:t>
    </dgm:pt>
    <dgm:pt modelId="{5F404C1D-4023-46DD-B0A8-EDB9CB863ABD}" type="sibTrans" cxnId="{181E0056-672E-4E00-A11A-4451C911BE1C}">
      <dgm:prSet/>
      <dgm:spPr/>
      <dgm:t>
        <a:bodyPr/>
        <a:lstStyle/>
        <a:p>
          <a:endParaRPr lang="zh-CN" altLang="en-US"/>
        </a:p>
      </dgm:t>
    </dgm:pt>
    <dgm:pt modelId="{2C64BFFC-56B9-478F-8707-F206F5D9FCE6}">
      <dgm:prSet phldrT="[文本]"/>
      <dgm:spPr>
        <a:noFill/>
      </dgm:spPr>
      <dgm:t>
        <a:bodyPr/>
        <a:lstStyle/>
        <a:p>
          <a:r>
            <a:rPr lang="en-US" altLang="zh-CN" dirty="0"/>
            <a:t>-</a:t>
          </a:r>
          <a:endParaRPr lang="zh-CN" altLang="en-US" dirty="0"/>
        </a:p>
      </dgm:t>
    </dgm:pt>
    <dgm:pt modelId="{37AF9371-93F0-4E13-8F29-70738268CC96}" type="parTrans" cxnId="{46FD226F-8915-497A-A0DA-C41DDE1C9BFF}">
      <dgm:prSet/>
      <dgm:spPr/>
      <dgm:t>
        <a:bodyPr/>
        <a:lstStyle/>
        <a:p>
          <a:endParaRPr lang="zh-CN" altLang="en-US"/>
        </a:p>
      </dgm:t>
    </dgm:pt>
    <dgm:pt modelId="{C18E3241-BD60-4A1E-A051-7BE0B59D13D8}" type="sibTrans" cxnId="{46FD226F-8915-497A-A0DA-C41DDE1C9BFF}">
      <dgm:prSet/>
      <dgm:spPr/>
      <dgm:t>
        <a:bodyPr/>
        <a:lstStyle/>
        <a:p>
          <a:endParaRPr lang="zh-CN" altLang="en-US"/>
        </a:p>
      </dgm:t>
    </dgm:pt>
    <dgm:pt modelId="{19138D9C-3B4F-4F0A-AF47-2FEEF60E9026}">
      <dgm:prSet phldrT="[文本]"/>
      <dgm:spPr>
        <a:noFill/>
      </dgm:spPr>
      <dgm:t>
        <a:bodyPr/>
        <a:lstStyle/>
        <a:p>
          <a:r>
            <a:rPr lang="en-US" altLang="zh-CN" dirty="0"/>
            <a:t>q</a:t>
          </a:r>
          <a:endParaRPr lang="zh-CN" altLang="en-US" dirty="0"/>
        </a:p>
      </dgm:t>
    </dgm:pt>
    <dgm:pt modelId="{B29052A7-DC44-47D6-89F0-9F4E746EFB5B}" type="parTrans" cxnId="{07522BC6-B5F9-4156-99D2-E2251E73B211}">
      <dgm:prSet/>
      <dgm:spPr/>
      <dgm:t>
        <a:bodyPr/>
        <a:lstStyle/>
        <a:p>
          <a:endParaRPr lang="zh-CN" altLang="en-US"/>
        </a:p>
      </dgm:t>
    </dgm:pt>
    <dgm:pt modelId="{8FEE37CE-5688-4D21-9A08-1173AF6C57D3}" type="sibTrans" cxnId="{07522BC6-B5F9-4156-99D2-E2251E73B211}">
      <dgm:prSet/>
      <dgm:spPr/>
      <dgm:t>
        <a:bodyPr/>
        <a:lstStyle/>
        <a:p>
          <a:endParaRPr lang="zh-CN" altLang="en-US"/>
        </a:p>
      </dgm:t>
    </dgm:pt>
    <dgm:pt modelId="{31DC41C7-B51D-46A5-9960-29687D08A341}">
      <dgm:prSet phldrT="[文本]"/>
      <dgm:spPr>
        <a:noFill/>
      </dgm:spPr>
      <dgm:t>
        <a:bodyPr/>
        <a:lstStyle/>
        <a:p>
          <a:r>
            <a:rPr lang="en-US" altLang="zh-CN" dirty="0"/>
            <a:t>-</a:t>
          </a:r>
          <a:endParaRPr lang="zh-CN" altLang="en-US" dirty="0"/>
        </a:p>
      </dgm:t>
    </dgm:pt>
    <dgm:pt modelId="{8C34D03E-64EA-4CD8-ABC3-DCD7D37B46F7}" type="parTrans" cxnId="{2D32E643-281B-4BCD-A7BB-83C95EE9B8A8}">
      <dgm:prSet/>
      <dgm:spPr/>
      <dgm:t>
        <a:bodyPr/>
        <a:lstStyle/>
        <a:p>
          <a:endParaRPr lang="zh-CN" altLang="en-US"/>
        </a:p>
      </dgm:t>
    </dgm:pt>
    <dgm:pt modelId="{B6D13826-D1EE-474D-BC8E-1A754EF0CC57}" type="sibTrans" cxnId="{2D32E643-281B-4BCD-A7BB-83C95EE9B8A8}">
      <dgm:prSet/>
      <dgm:spPr/>
      <dgm:t>
        <a:bodyPr/>
        <a:lstStyle/>
        <a:p>
          <a:endParaRPr lang="zh-CN" altLang="en-US"/>
        </a:p>
      </dgm:t>
    </dgm:pt>
    <dgm:pt modelId="{AE59CF78-2E6C-43E7-A074-225C43C2087A}">
      <dgm:prSet phldrT="[文本]"/>
      <dgm:spPr>
        <a:noFill/>
      </dgm:spPr>
      <dgm:t>
        <a:bodyPr/>
        <a:lstStyle/>
        <a:p>
          <a:r>
            <a:rPr lang="en-US" altLang="zh-CN" dirty="0"/>
            <a:t>r</a:t>
          </a:r>
          <a:endParaRPr lang="zh-CN" altLang="en-US" dirty="0"/>
        </a:p>
      </dgm:t>
    </dgm:pt>
    <dgm:pt modelId="{D8D92F2A-C8EC-4FBA-AC5B-BAE77D63E764}" type="parTrans" cxnId="{D93B3E83-33AB-4483-B6CE-1B7F16D99EB3}">
      <dgm:prSet/>
      <dgm:spPr/>
      <dgm:t>
        <a:bodyPr/>
        <a:lstStyle/>
        <a:p>
          <a:endParaRPr lang="zh-CN" altLang="en-US"/>
        </a:p>
      </dgm:t>
    </dgm:pt>
    <dgm:pt modelId="{8C464A53-F04A-493C-9204-446188857786}" type="sibTrans" cxnId="{D93B3E83-33AB-4483-B6CE-1B7F16D99EB3}">
      <dgm:prSet/>
      <dgm:spPr/>
      <dgm:t>
        <a:bodyPr/>
        <a:lstStyle/>
        <a:p>
          <a:endParaRPr lang="zh-CN" altLang="en-US"/>
        </a:p>
      </dgm:t>
    </dgm:pt>
    <dgm:pt modelId="{6AC02158-F8E6-4CCC-BD89-A147E564E69D}" type="pres">
      <dgm:prSet presAssocID="{2CBF80B6-F80F-4B47-A571-9869CC93750F}" presName="mainComposite" presStyleCnt="0">
        <dgm:presLayoutVars>
          <dgm:chPref val="1"/>
          <dgm:dir/>
          <dgm:animOne val="branch"/>
          <dgm:animLvl val="lvl"/>
          <dgm:resizeHandles val="exact"/>
        </dgm:presLayoutVars>
      </dgm:prSet>
      <dgm:spPr/>
    </dgm:pt>
    <dgm:pt modelId="{29C9B2BF-3659-43A7-9B09-6C2E2D24D80E}" type="pres">
      <dgm:prSet presAssocID="{2CBF80B6-F80F-4B47-A571-9869CC93750F}" presName="hierFlow" presStyleCnt="0"/>
      <dgm:spPr/>
    </dgm:pt>
    <dgm:pt modelId="{4B8F46AD-3A4A-4BAC-9BB8-0E492364720C}" type="pres">
      <dgm:prSet presAssocID="{2CBF80B6-F80F-4B47-A571-9869CC93750F}" presName="hierChild1" presStyleCnt="0">
        <dgm:presLayoutVars>
          <dgm:chPref val="1"/>
          <dgm:animOne val="branch"/>
          <dgm:animLvl val="lvl"/>
        </dgm:presLayoutVars>
      </dgm:prSet>
      <dgm:spPr/>
    </dgm:pt>
    <dgm:pt modelId="{AFCD6537-B648-4A05-B7A1-F2A9FF0C4A2D}" type="pres">
      <dgm:prSet presAssocID="{A49839C9-A78F-4E57-BAED-305490C5065B}" presName="Name14" presStyleCnt="0"/>
      <dgm:spPr/>
    </dgm:pt>
    <dgm:pt modelId="{AE32BC1D-B15C-4125-82C5-505CF4F04AB6}" type="pres">
      <dgm:prSet presAssocID="{A49839C9-A78F-4E57-BAED-305490C5065B}" presName="level1Shape" presStyleLbl="node0" presStyleIdx="0" presStyleCnt="1">
        <dgm:presLayoutVars>
          <dgm:chPref val="3"/>
        </dgm:presLayoutVars>
      </dgm:prSet>
      <dgm:spPr/>
    </dgm:pt>
    <dgm:pt modelId="{DE1E32FB-B3F8-49C2-BF19-88683E09E343}" type="pres">
      <dgm:prSet presAssocID="{A49839C9-A78F-4E57-BAED-305490C5065B}" presName="hierChild2" presStyleCnt="0"/>
      <dgm:spPr/>
    </dgm:pt>
    <dgm:pt modelId="{B4ED11B8-731E-4140-9D2A-CA234090BD94}" type="pres">
      <dgm:prSet presAssocID="{CEDEC7B8-3482-4003-A1C4-218536010CB2}" presName="Name19" presStyleLbl="parChTrans1D2" presStyleIdx="0" presStyleCnt="2"/>
      <dgm:spPr/>
    </dgm:pt>
    <dgm:pt modelId="{0BAD6DAD-E840-49E2-8222-2C808C2B073C}" type="pres">
      <dgm:prSet presAssocID="{0CEEC088-27F1-441C-9D6C-737FF3DAE69E}" presName="Name21" presStyleCnt="0"/>
      <dgm:spPr/>
    </dgm:pt>
    <dgm:pt modelId="{2C2B5924-1CF3-4FAD-A772-C77B5B2E48E2}" type="pres">
      <dgm:prSet presAssocID="{0CEEC088-27F1-441C-9D6C-737FF3DAE69E}" presName="level2Shape" presStyleLbl="node2" presStyleIdx="0" presStyleCnt="2"/>
      <dgm:spPr/>
    </dgm:pt>
    <dgm:pt modelId="{A5FE98A3-7B70-4F0D-87C1-D9B233A0D9BE}" type="pres">
      <dgm:prSet presAssocID="{0CEEC088-27F1-441C-9D6C-737FF3DAE69E}" presName="hierChild3" presStyleCnt="0"/>
      <dgm:spPr/>
    </dgm:pt>
    <dgm:pt modelId="{E269E091-2622-43A5-8388-9390A1C44B2A}" type="pres">
      <dgm:prSet presAssocID="{37AF9371-93F0-4E13-8F29-70738268CC96}" presName="Name19" presStyleLbl="parChTrans1D2" presStyleIdx="1" presStyleCnt="2"/>
      <dgm:spPr/>
    </dgm:pt>
    <dgm:pt modelId="{854AAEF4-5195-4969-AE86-D813834F2DE6}" type="pres">
      <dgm:prSet presAssocID="{2C64BFFC-56B9-478F-8707-F206F5D9FCE6}" presName="Name21" presStyleCnt="0"/>
      <dgm:spPr/>
    </dgm:pt>
    <dgm:pt modelId="{617E9809-D226-4A6D-9C9F-EAEA127ADF03}" type="pres">
      <dgm:prSet presAssocID="{2C64BFFC-56B9-478F-8707-F206F5D9FCE6}" presName="level2Shape" presStyleLbl="node2" presStyleIdx="1" presStyleCnt="2"/>
      <dgm:spPr/>
    </dgm:pt>
    <dgm:pt modelId="{88503926-1E15-466B-A782-8E8BA730AE97}" type="pres">
      <dgm:prSet presAssocID="{2C64BFFC-56B9-478F-8707-F206F5D9FCE6}" presName="hierChild3" presStyleCnt="0"/>
      <dgm:spPr/>
    </dgm:pt>
    <dgm:pt modelId="{5A83FE8B-725A-4DA4-8F06-075FE60AD6B2}" type="pres">
      <dgm:prSet presAssocID="{B29052A7-DC44-47D6-89F0-9F4E746EFB5B}" presName="Name19" presStyleLbl="parChTrans1D3" presStyleIdx="0" presStyleCnt="2"/>
      <dgm:spPr/>
    </dgm:pt>
    <dgm:pt modelId="{A4A4B64E-5DE0-4D79-83FC-855A2BA3EC21}" type="pres">
      <dgm:prSet presAssocID="{19138D9C-3B4F-4F0A-AF47-2FEEF60E9026}" presName="Name21" presStyleCnt="0"/>
      <dgm:spPr/>
    </dgm:pt>
    <dgm:pt modelId="{1768D18C-23DC-4332-8151-2BA341B7C2E3}" type="pres">
      <dgm:prSet presAssocID="{19138D9C-3B4F-4F0A-AF47-2FEEF60E9026}" presName="level2Shape" presStyleLbl="node3" presStyleIdx="0" presStyleCnt="2"/>
      <dgm:spPr/>
    </dgm:pt>
    <dgm:pt modelId="{901279C7-A701-4BC8-9163-09289BC95AC7}" type="pres">
      <dgm:prSet presAssocID="{19138D9C-3B4F-4F0A-AF47-2FEEF60E9026}" presName="hierChild3" presStyleCnt="0"/>
      <dgm:spPr/>
    </dgm:pt>
    <dgm:pt modelId="{E92C36EC-FA77-46EB-AEA1-6B1FA94A66A4}" type="pres">
      <dgm:prSet presAssocID="{8C34D03E-64EA-4CD8-ABC3-DCD7D37B46F7}" presName="Name19" presStyleLbl="parChTrans1D3" presStyleIdx="1" presStyleCnt="2"/>
      <dgm:spPr/>
    </dgm:pt>
    <dgm:pt modelId="{C8384B67-D43A-4758-9612-DF4BA8B7FE4B}" type="pres">
      <dgm:prSet presAssocID="{31DC41C7-B51D-46A5-9960-29687D08A341}" presName="Name21" presStyleCnt="0"/>
      <dgm:spPr/>
    </dgm:pt>
    <dgm:pt modelId="{8FE2E790-3C09-4BDF-8D8D-430922D88769}" type="pres">
      <dgm:prSet presAssocID="{31DC41C7-B51D-46A5-9960-29687D08A341}" presName="level2Shape" presStyleLbl="node3" presStyleIdx="1" presStyleCnt="2"/>
      <dgm:spPr/>
    </dgm:pt>
    <dgm:pt modelId="{3E5171B2-35EA-475C-8738-FDA3EAB50E4F}" type="pres">
      <dgm:prSet presAssocID="{31DC41C7-B51D-46A5-9960-29687D08A341}" presName="hierChild3" presStyleCnt="0"/>
      <dgm:spPr/>
    </dgm:pt>
    <dgm:pt modelId="{9C9A20E7-7E5F-4D85-8B2C-01D027EB835F}" type="pres">
      <dgm:prSet presAssocID="{D8D92F2A-C8EC-4FBA-AC5B-BAE77D63E764}" presName="Name19" presStyleLbl="parChTrans1D4" presStyleIdx="0" presStyleCnt="1"/>
      <dgm:spPr/>
    </dgm:pt>
    <dgm:pt modelId="{FF826F4E-8DBB-4F7F-AFDD-88177BB27149}" type="pres">
      <dgm:prSet presAssocID="{AE59CF78-2E6C-43E7-A074-225C43C2087A}" presName="Name21" presStyleCnt="0"/>
      <dgm:spPr/>
    </dgm:pt>
    <dgm:pt modelId="{136DDCF3-450F-434E-929E-E596966E60D3}" type="pres">
      <dgm:prSet presAssocID="{AE59CF78-2E6C-43E7-A074-225C43C2087A}" presName="level2Shape" presStyleLbl="node4" presStyleIdx="0" presStyleCnt="1"/>
      <dgm:spPr/>
    </dgm:pt>
    <dgm:pt modelId="{87F43E22-2950-4564-8673-712C436D4B44}" type="pres">
      <dgm:prSet presAssocID="{AE59CF78-2E6C-43E7-A074-225C43C2087A}" presName="hierChild3" presStyleCnt="0"/>
      <dgm:spPr/>
    </dgm:pt>
    <dgm:pt modelId="{BE5F923C-A31F-464F-9C21-C6F1FBB885DA}" type="pres">
      <dgm:prSet presAssocID="{2CBF80B6-F80F-4B47-A571-9869CC93750F}" presName="bgShapesFlow" presStyleCnt="0"/>
      <dgm:spPr/>
    </dgm:pt>
  </dgm:ptLst>
  <dgm:cxnLst>
    <dgm:cxn modelId="{D1FF370E-2B9E-4A19-B226-E3A44A8574E5}" type="presOf" srcId="{D8D92F2A-C8EC-4FBA-AC5B-BAE77D63E764}" destId="{9C9A20E7-7E5F-4D85-8B2C-01D027EB835F}" srcOrd="0" destOrd="0" presId="urn:microsoft.com/office/officeart/2005/8/layout/hierarchy6"/>
    <dgm:cxn modelId="{5D4C5436-3E50-4578-A3E4-B2313AD0D74F}" srcId="{2CBF80B6-F80F-4B47-A571-9869CC93750F}" destId="{A49839C9-A78F-4E57-BAED-305490C5065B}" srcOrd="0" destOrd="0" parTransId="{A6531BF4-32AF-40C3-91F6-D2B16C0DAE02}" sibTransId="{FC4FF739-DB14-4370-8732-E9618C78F3B6}"/>
    <dgm:cxn modelId="{2D32E643-281B-4BCD-A7BB-83C95EE9B8A8}" srcId="{2C64BFFC-56B9-478F-8707-F206F5D9FCE6}" destId="{31DC41C7-B51D-46A5-9960-29687D08A341}" srcOrd="1" destOrd="0" parTransId="{8C34D03E-64EA-4CD8-ABC3-DCD7D37B46F7}" sibTransId="{B6D13826-D1EE-474D-BC8E-1A754EF0CC57}"/>
    <dgm:cxn modelId="{B65AD948-A7CA-46E0-BC66-0496DC4B56CA}" type="presOf" srcId="{8C34D03E-64EA-4CD8-ABC3-DCD7D37B46F7}" destId="{E92C36EC-FA77-46EB-AEA1-6B1FA94A66A4}" srcOrd="0" destOrd="0" presId="urn:microsoft.com/office/officeart/2005/8/layout/hierarchy6"/>
    <dgm:cxn modelId="{46FD226F-8915-497A-A0DA-C41DDE1C9BFF}" srcId="{A49839C9-A78F-4E57-BAED-305490C5065B}" destId="{2C64BFFC-56B9-478F-8707-F206F5D9FCE6}" srcOrd="1" destOrd="0" parTransId="{37AF9371-93F0-4E13-8F29-70738268CC96}" sibTransId="{C18E3241-BD60-4A1E-A051-7BE0B59D13D8}"/>
    <dgm:cxn modelId="{181E0056-672E-4E00-A11A-4451C911BE1C}" srcId="{A49839C9-A78F-4E57-BAED-305490C5065B}" destId="{0CEEC088-27F1-441C-9D6C-737FF3DAE69E}" srcOrd="0" destOrd="0" parTransId="{CEDEC7B8-3482-4003-A1C4-218536010CB2}" sibTransId="{5F404C1D-4023-46DD-B0A8-EDB9CB863ABD}"/>
    <dgm:cxn modelId="{4E0BDE56-194B-4409-87BC-603F69CB6218}" type="presOf" srcId="{0CEEC088-27F1-441C-9D6C-737FF3DAE69E}" destId="{2C2B5924-1CF3-4FAD-A772-C77B5B2E48E2}" srcOrd="0" destOrd="0" presId="urn:microsoft.com/office/officeart/2005/8/layout/hierarchy6"/>
    <dgm:cxn modelId="{1CEE2481-F595-472F-ADF5-83B3F0AFD933}" type="presOf" srcId="{19138D9C-3B4F-4F0A-AF47-2FEEF60E9026}" destId="{1768D18C-23DC-4332-8151-2BA341B7C2E3}" srcOrd="0" destOrd="0" presId="urn:microsoft.com/office/officeart/2005/8/layout/hierarchy6"/>
    <dgm:cxn modelId="{3877BC82-BE24-43AC-9637-D959DE904314}" type="presOf" srcId="{2CBF80B6-F80F-4B47-A571-9869CC93750F}" destId="{6AC02158-F8E6-4CCC-BD89-A147E564E69D}" srcOrd="0" destOrd="0" presId="urn:microsoft.com/office/officeart/2005/8/layout/hierarchy6"/>
    <dgm:cxn modelId="{D93B3E83-33AB-4483-B6CE-1B7F16D99EB3}" srcId="{31DC41C7-B51D-46A5-9960-29687D08A341}" destId="{AE59CF78-2E6C-43E7-A074-225C43C2087A}" srcOrd="0" destOrd="0" parTransId="{D8D92F2A-C8EC-4FBA-AC5B-BAE77D63E764}" sibTransId="{8C464A53-F04A-493C-9204-446188857786}"/>
    <dgm:cxn modelId="{5CDC23BF-6F67-4920-9329-595975120B65}" type="presOf" srcId="{AE59CF78-2E6C-43E7-A074-225C43C2087A}" destId="{136DDCF3-450F-434E-929E-E596966E60D3}" srcOrd="0" destOrd="0" presId="urn:microsoft.com/office/officeart/2005/8/layout/hierarchy6"/>
    <dgm:cxn modelId="{07522BC6-B5F9-4156-99D2-E2251E73B211}" srcId="{2C64BFFC-56B9-478F-8707-F206F5D9FCE6}" destId="{19138D9C-3B4F-4F0A-AF47-2FEEF60E9026}" srcOrd="0" destOrd="0" parTransId="{B29052A7-DC44-47D6-89F0-9F4E746EFB5B}" sibTransId="{8FEE37CE-5688-4D21-9A08-1173AF6C57D3}"/>
    <dgm:cxn modelId="{388354C8-D939-4F90-A472-17878CAEC6A4}" type="presOf" srcId="{37AF9371-93F0-4E13-8F29-70738268CC96}" destId="{E269E091-2622-43A5-8388-9390A1C44B2A}" srcOrd="0" destOrd="0" presId="urn:microsoft.com/office/officeart/2005/8/layout/hierarchy6"/>
    <dgm:cxn modelId="{3CD19ECA-B4EA-4400-90BA-78FC36228DFF}" type="presOf" srcId="{31DC41C7-B51D-46A5-9960-29687D08A341}" destId="{8FE2E790-3C09-4BDF-8D8D-430922D88769}" srcOrd="0" destOrd="0" presId="urn:microsoft.com/office/officeart/2005/8/layout/hierarchy6"/>
    <dgm:cxn modelId="{A9C929D2-2500-4F26-B660-85EFA065BFF0}" type="presOf" srcId="{A49839C9-A78F-4E57-BAED-305490C5065B}" destId="{AE32BC1D-B15C-4125-82C5-505CF4F04AB6}" srcOrd="0" destOrd="0" presId="urn:microsoft.com/office/officeart/2005/8/layout/hierarchy6"/>
    <dgm:cxn modelId="{85DBD9DB-F1F0-4D6B-AE3F-5BDA0C0A215E}" type="presOf" srcId="{CEDEC7B8-3482-4003-A1C4-218536010CB2}" destId="{B4ED11B8-731E-4140-9D2A-CA234090BD94}" srcOrd="0" destOrd="0" presId="urn:microsoft.com/office/officeart/2005/8/layout/hierarchy6"/>
    <dgm:cxn modelId="{9E2FDAE2-14F5-44DD-8B22-30AE288C1D9D}" type="presOf" srcId="{2C64BFFC-56B9-478F-8707-F206F5D9FCE6}" destId="{617E9809-D226-4A6D-9C9F-EAEA127ADF03}" srcOrd="0" destOrd="0" presId="urn:microsoft.com/office/officeart/2005/8/layout/hierarchy6"/>
    <dgm:cxn modelId="{43F568EA-FFC6-4F10-A740-35DA2296EE12}" type="presOf" srcId="{B29052A7-DC44-47D6-89F0-9F4E746EFB5B}" destId="{5A83FE8B-725A-4DA4-8F06-075FE60AD6B2}" srcOrd="0" destOrd="0" presId="urn:microsoft.com/office/officeart/2005/8/layout/hierarchy6"/>
    <dgm:cxn modelId="{0A3AEBF1-E07C-4EDD-AEE6-E33D55F096B3}" type="presParOf" srcId="{6AC02158-F8E6-4CCC-BD89-A147E564E69D}" destId="{29C9B2BF-3659-43A7-9B09-6C2E2D24D80E}" srcOrd="0" destOrd="0" presId="urn:microsoft.com/office/officeart/2005/8/layout/hierarchy6"/>
    <dgm:cxn modelId="{70C7023A-8E83-438C-A589-9B6F4372CC3C}" type="presParOf" srcId="{29C9B2BF-3659-43A7-9B09-6C2E2D24D80E}" destId="{4B8F46AD-3A4A-4BAC-9BB8-0E492364720C}" srcOrd="0" destOrd="0" presId="urn:microsoft.com/office/officeart/2005/8/layout/hierarchy6"/>
    <dgm:cxn modelId="{6D688BEF-3B58-490A-AE2A-F162C1F865B3}" type="presParOf" srcId="{4B8F46AD-3A4A-4BAC-9BB8-0E492364720C}" destId="{AFCD6537-B648-4A05-B7A1-F2A9FF0C4A2D}" srcOrd="0" destOrd="0" presId="urn:microsoft.com/office/officeart/2005/8/layout/hierarchy6"/>
    <dgm:cxn modelId="{2911F734-3B80-496E-BED4-840DE2B6F95C}" type="presParOf" srcId="{AFCD6537-B648-4A05-B7A1-F2A9FF0C4A2D}" destId="{AE32BC1D-B15C-4125-82C5-505CF4F04AB6}" srcOrd="0" destOrd="0" presId="urn:microsoft.com/office/officeart/2005/8/layout/hierarchy6"/>
    <dgm:cxn modelId="{621A0ADD-F716-4ECD-BE22-B889FE33B5C1}" type="presParOf" srcId="{AFCD6537-B648-4A05-B7A1-F2A9FF0C4A2D}" destId="{DE1E32FB-B3F8-49C2-BF19-88683E09E343}" srcOrd="1" destOrd="0" presId="urn:microsoft.com/office/officeart/2005/8/layout/hierarchy6"/>
    <dgm:cxn modelId="{E7479CA6-F06F-48F9-B054-C49DCA1AA31F}" type="presParOf" srcId="{DE1E32FB-B3F8-49C2-BF19-88683E09E343}" destId="{B4ED11B8-731E-4140-9D2A-CA234090BD94}" srcOrd="0" destOrd="0" presId="urn:microsoft.com/office/officeart/2005/8/layout/hierarchy6"/>
    <dgm:cxn modelId="{AE3766B6-CC51-4CD8-A7FB-27B7C9177EB5}" type="presParOf" srcId="{DE1E32FB-B3F8-49C2-BF19-88683E09E343}" destId="{0BAD6DAD-E840-49E2-8222-2C808C2B073C}" srcOrd="1" destOrd="0" presId="urn:microsoft.com/office/officeart/2005/8/layout/hierarchy6"/>
    <dgm:cxn modelId="{BD8EA001-6A08-496E-B653-96B77CDE1E98}" type="presParOf" srcId="{0BAD6DAD-E840-49E2-8222-2C808C2B073C}" destId="{2C2B5924-1CF3-4FAD-A772-C77B5B2E48E2}" srcOrd="0" destOrd="0" presId="urn:microsoft.com/office/officeart/2005/8/layout/hierarchy6"/>
    <dgm:cxn modelId="{0D9E8C71-B65E-404D-BEC5-BD5387FB77E9}" type="presParOf" srcId="{0BAD6DAD-E840-49E2-8222-2C808C2B073C}" destId="{A5FE98A3-7B70-4F0D-87C1-D9B233A0D9BE}" srcOrd="1" destOrd="0" presId="urn:microsoft.com/office/officeart/2005/8/layout/hierarchy6"/>
    <dgm:cxn modelId="{FB8D71EA-16B0-4571-8DFA-1F2044994161}" type="presParOf" srcId="{DE1E32FB-B3F8-49C2-BF19-88683E09E343}" destId="{E269E091-2622-43A5-8388-9390A1C44B2A}" srcOrd="2" destOrd="0" presId="urn:microsoft.com/office/officeart/2005/8/layout/hierarchy6"/>
    <dgm:cxn modelId="{5A4468A8-9156-4D29-B343-EE9F199F5A09}" type="presParOf" srcId="{DE1E32FB-B3F8-49C2-BF19-88683E09E343}" destId="{854AAEF4-5195-4969-AE86-D813834F2DE6}" srcOrd="3" destOrd="0" presId="urn:microsoft.com/office/officeart/2005/8/layout/hierarchy6"/>
    <dgm:cxn modelId="{F0BB01C1-FB0A-46CE-8E74-ADF71D6B2A6E}" type="presParOf" srcId="{854AAEF4-5195-4969-AE86-D813834F2DE6}" destId="{617E9809-D226-4A6D-9C9F-EAEA127ADF03}" srcOrd="0" destOrd="0" presId="urn:microsoft.com/office/officeart/2005/8/layout/hierarchy6"/>
    <dgm:cxn modelId="{707AB5C7-071A-466E-BDA0-B7BCC6F55559}" type="presParOf" srcId="{854AAEF4-5195-4969-AE86-D813834F2DE6}" destId="{88503926-1E15-466B-A782-8E8BA730AE97}" srcOrd="1" destOrd="0" presId="urn:microsoft.com/office/officeart/2005/8/layout/hierarchy6"/>
    <dgm:cxn modelId="{D5FD4A99-A30C-4DD4-8BA1-FD91C380F58D}" type="presParOf" srcId="{88503926-1E15-466B-A782-8E8BA730AE97}" destId="{5A83FE8B-725A-4DA4-8F06-075FE60AD6B2}" srcOrd="0" destOrd="0" presId="urn:microsoft.com/office/officeart/2005/8/layout/hierarchy6"/>
    <dgm:cxn modelId="{8924BE25-6077-4CB6-B182-FEE43FE6A94E}" type="presParOf" srcId="{88503926-1E15-466B-A782-8E8BA730AE97}" destId="{A4A4B64E-5DE0-4D79-83FC-855A2BA3EC21}" srcOrd="1" destOrd="0" presId="urn:microsoft.com/office/officeart/2005/8/layout/hierarchy6"/>
    <dgm:cxn modelId="{52EDFFEB-DBEB-4FCA-AA2A-A64EEA451A85}" type="presParOf" srcId="{A4A4B64E-5DE0-4D79-83FC-855A2BA3EC21}" destId="{1768D18C-23DC-4332-8151-2BA341B7C2E3}" srcOrd="0" destOrd="0" presId="urn:microsoft.com/office/officeart/2005/8/layout/hierarchy6"/>
    <dgm:cxn modelId="{A75D0963-501C-4822-861A-3AD7D2F61DF6}" type="presParOf" srcId="{A4A4B64E-5DE0-4D79-83FC-855A2BA3EC21}" destId="{901279C7-A701-4BC8-9163-09289BC95AC7}" srcOrd="1" destOrd="0" presId="urn:microsoft.com/office/officeart/2005/8/layout/hierarchy6"/>
    <dgm:cxn modelId="{BDBF63B8-A6DC-4A8E-B614-DCD2B3CD7E37}" type="presParOf" srcId="{88503926-1E15-466B-A782-8E8BA730AE97}" destId="{E92C36EC-FA77-46EB-AEA1-6B1FA94A66A4}" srcOrd="2" destOrd="0" presId="urn:microsoft.com/office/officeart/2005/8/layout/hierarchy6"/>
    <dgm:cxn modelId="{5DC63714-BF02-49E3-AB5C-11CCDA9AB869}" type="presParOf" srcId="{88503926-1E15-466B-A782-8E8BA730AE97}" destId="{C8384B67-D43A-4758-9612-DF4BA8B7FE4B}" srcOrd="3" destOrd="0" presId="urn:microsoft.com/office/officeart/2005/8/layout/hierarchy6"/>
    <dgm:cxn modelId="{96862A41-62A8-44B0-B84D-62D3BDA9112E}" type="presParOf" srcId="{C8384B67-D43A-4758-9612-DF4BA8B7FE4B}" destId="{8FE2E790-3C09-4BDF-8D8D-430922D88769}" srcOrd="0" destOrd="0" presId="urn:microsoft.com/office/officeart/2005/8/layout/hierarchy6"/>
    <dgm:cxn modelId="{FD5E45F4-B717-4464-9467-563A048D21A7}" type="presParOf" srcId="{C8384B67-D43A-4758-9612-DF4BA8B7FE4B}" destId="{3E5171B2-35EA-475C-8738-FDA3EAB50E4F}" srcOrd="1" destOrd="0" presId="urn:microsoft.com/office/officeart/2005/8/layout/hierarchy6"/>
    <dgm:cxn modelId="{A0A6DD1E-9BDB-4640-90BB-BE2C61A3D471}" type="presParOf" srcId="{3E5171B2-35EA-475C-8738-FDA3EAB50E4F}" destId="{9C9A20E7-7E5F-4D85-8B2C-01D027EB835F}" srcOrd="0" destOrd="0" presId="urn:microsoft.com/office/officeart/2005/8/layout/hierarchy6"/>
    <dgm:cxn modelId="{0ACFB81E-6985-4CCA-A6D0-2D7DE9B27CF2}" type="presParOf" srcId="{3E5171B2-35EA-475C-8738-FDA3EAB50E4F}" destId="{FF826F4E-8DBB-4F7F-AFDD-88177BB27149}" srcOrd="1" destOrd="0" presId="urn:microsoft.com/office/officeart/2005/8/layout/hierarchy6"/>
    <dgm:cxn modelId="{0EA1681E-E89A-4100-B893-6818B95F5177}" type="presParOf" srcId="{FF826F4E-8DBB-4F7F-AFDD-88177BB27149}" destId="{136DDCF3-450F-434E-929E-E596966E60D3}" srcOrd="0" destOrd="0" presId="urn:microsoft.com/office/officeart/2005/8/layout/hierarchy6"/>
    <dgm:cxn modelId="{3A92059B-3F29-429A-9362-D1AE5BAE2AB9}" type="presParOf" srcId="{FF826F4E-8DBB-4F7F-AFDD-88177BB27149}" destId="{87F43E22-2950-4564-8673-712C436D4B44}" srcOrd="1" destOrd="0" presId="urn:microsoft.com/office/officeart/2005/8/layout/hierarchy6"/>
    <dgm:cxn modelId="{FAB9F4E7-35A2-4FBC-A415-4D9CB444C3DE}" type="presParOf" srcId="{6AC02158-F8E6-4CCC-BD89-A147E564E69D}" destId="{BE5F923C-A31F-464F-9C21-C6F1FBB885DA}" srcOrd="1" destOrd="0" presId="urn:microsoft.com/office/officeart/2005/8/layout/hierarchy6"/>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119E26-B0C0-46B8-BF05-6ABC22628E6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zh-CN" altLang="en-US"/>
        </a:p>
      </dgm:t>
    </dgm:pt>
    <dgm:pt modelId="{F391B15F-3655-4F67-B6C3-FDED9E8A30F3}">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a:t>
          </a:r>
        </a:p>
        <a:p>
          <a:r>
            <a:rPr lang="en-US" altLang="zh-CN" dirty="0"/>
            <a:t>(5,5,4)</a:t>
          </a:r>
          <a:endParaRPr lang="zh-CN" altLang="en-US" dirty="0"/>
        </a:p>
      </dgm:t>
    </dgm:pt>
    <dgm:pt modelId="{6036F39E-4650-4FE0-B379-4417C80A9DE7}" type="parTrans" cxnId="{08B6685A-F2F7-47E0-8D69-FA587D392296}">
      <dgm:prSet/>
      <dgm:spPr/>
      <dgm:t>
        <a:bodyPr/>
        <a:lstStyle/>
        <a:p>
          <a:endParaRPr lang="zh-CN" altLang="en-US"/>
        </a:p>
      </dgm:t>
    </dgm:pt>
    <dgm:pt modelId="{B427C438-B591-42E1-8761-7A56DD3DB990}" type="sibTrans" cxnId="{08B6685A-F2F7-47E0-8D69-FA587D392296}">
      <dgm:prSet/>
      <dgm:spPr/>
      <dgm:t>
        <a:bodyPr/>
        <a:lstStyle/>
        <a:p>
          <a:endParaRPr lang="zh-CN" altLang="en-US"/>
        </a:p>
      </dgm:t>
    </dgm:pt>
    <dgm:pt modelId="{EF836D4D-F239-47A5-8508-CA45B8187814}">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a:t>
          </a:r>
        </a:p>
        <a:p>
          <a:r>
            <a:rPr lang="en-US" altLang="zh-CN" dirty="0"/>
            <a:t>(3,2,2)</a:t>
          </a:r>
          <a:endParaRPr lang="zh-CN" altLang="en-US" dirty="0"/>
        </a:p>
      </dgm:t>
    </dgm:pt>
    <dgm:pt modelId="{F8220329-9E9E-4C54-8F33-C6E663FEFEAC}" type="parTrans" cxnId="{B8F33664-C29F-4852-A583-C515A72C8897}">
      <dgm:prSet/>
      <dgm:spPr/>
      <dgm:t>
        <a:bodyPr/>
        <a:lstStyle/>
        <a:p>
          <a:endParaRPr lang="zh-CN" altLang="en-US"/>
        </a:p>
      </dgm:t>
    </dgm:pt>
    <dgm:pt modelId="{C831E093-CD07-42A2-9622-823D11AB4C9A}" type="sibTrans" cxnId="{B8F33664-C29F-4852-A583-C515A72C8897}">
      <dgm:prSet/>
      <dgm:spPr/>
      <dgm:t>
        <a:bodyPr/>
        <a:lstStyle/>
        <a:p>
          <a:endParaRPr lang="zh-CN" altLang="en-US"/>
        </a:p>
      </dgm:t>
    </dgm:pt>
    <dgm:pt modelId="{35D750B5-C7FD-4324-AEDC-01CBCA8F09BF}">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d</a:t>
          </a:r>
        </a:p>
        <a:p>
          <a:r>
            <a:rPr lang="en-US" altLang="zh-CN" dirty="0"/>
            <a:t>(0,1,1)</a:t>
          </a:r>
          <a:endParaRPr lang="zh-CN" altLang="en-US" dirty="0"/>
        </a:p>
      </dgm:t>
    </dgm:pt>
    <dgm:pt modelId="{B1263316-F7D6-4593-BD1A-B75D2375D8A4}" type="parTrans" cxnId="{3DACA2EA-A6EF-4700-8F23-9FBFDDE5FA0E}">
      <dgm:prSet/>
      <dgm:spPr/>
      <dgm:t>
        <a:bodyPr/>
        <a:lstStyle/>
        <a:p>
          <a:endParaRPr lang="zh-CN" altLang="en-US"/>
        </a:p>
      </dgm:t>
    </dgm:pt>
    <dgm:pt modelId="{81A97C16-74A7-4BB8-8867-CBDA2626170D}" type="sibTrans" cxnId="{3DACA2EA-A6EF-4700-8F23-9FBFDDE5FA0E}">
      <dgm:prSet/>
      <dgm:spPr/>
      <dgm:t>
        <a:bodyPr/>
        <a:lstStyle/>
        <a:p>
          <a:endParaRPr lang="zh-CN" altLang="en-US"/>
        </a:p>
      </dgm:t>
    </dgm:pt>
    <dgm:pt modelId="{B381EF3F-1876-4330-B5F4-0C1764D9B7C0}">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e</a:t>
          </a:r>
        </a:p>
        <a:p>
          <a:r>
            <a:rPr lang="en-US" altLang="zh-CN" dirty="0"/>
            <a:t>(0,1,1)</a:t>
          </a:r>
        </a:p>
      </dgm:t>
    </dgm:pt>
    <dgm:pt modelId="{7ED853D9-26A2-4B3D-A073-980CFB390FB7}" type="parTrans" cxnId="{FCD717D0-C576-460E-A63D-BBBCFE280D4F}">
      <dgm:prSet/>
      <dgm:spPr/>
      <dgm:t>
        <a:bodyPr/>
        <a:lstStyle/>
        <a:p>
          <a:endParaRPr lang="zh-CN" altLang="en-US"/>
        </a:p>
      </dgm:t>
    </dgm:pt>
    <dgm:pt modelId="{F2C7FB21-FC6E-4556-B170-F9205ED5C687}" type="sibTrans" cxnId="{FCD717D0-C576-460E-A63D-BBBCFE280D4F}">
      <dgm:prSet/>
      <dgm:spPr/>
      <dgm:t>
        <a:bodyPr/>
        <a:lstStyle/>
        <a:p>
          <a:endParaRPr lang="zh-CN" altLang="en-US"/>
        </a:p>
      </dgm:t>
    </dgm:pt>
    <dgm:pt modelId="{622E5B33-1158-443B-802F-516BDF09989F}">
      <dgm:prSet phldrT="[文本]">
        <dgm:style>
          <a:lnRef idx="2">
            <a:schemeClr val="dk1"/>
          </a:lnRef>
          <a:fillRef idx="1">
            <a:schemeClr val="lt1"/>
          </a:fillRef>
          <a:effectRef idx="0">
            <a:schemeClr val="dk1"/>
          </a:effectRef>
          <a:fontRef idx="minor">
            <a:schemeClr val="dk1"/>
          </a:fontRef>
        </dgm:style>
      </dgm:prSet>
      <dgm:spPr>
        <a:noFill/>
      </dgm:spPr>
      <dgm:t>
        <a:bodyPr/>
        <a:lstStyle/>
        <a:p>
          <a:r>
            <a:rPr lang="en-US" altLang="zh-CN" dirty="0"/>
            <a:t>c</a:t>
          </a:r>
        </a:p>
        <a:p>
          <a:r>
            <a:rPr lang="en-US" altLang="zh-CN" dirty="0"/>
            <a:t>(0,1,1)</a:t>
          </a:r>
          <a:endParaRPr lang="zh-CN" altLang="en-US" dirty="0"/>
        </a:p>
      </dgm:t>
    </dgm:pt>
    <dgm:pt modelId="{A152D83D-6B74-41EB-9ED1-E9D2D98E9D44}" type="sibTrans" cxnId="{6241A7F1-BF0E-4443-820D-DF13A37546D3}">
      <dgm:prSet/>
      <dgm:spPr/>
      <dgm:t>
        <a:bodyPr/>
        <a:lstStyle/>
        <a:p>
          <a:endParaRPr lang="zh-CN" altLang="en-US"/>
        </a:p>
      </dgm:t>
    </dgm:pt>
    <dgm:pt modelId="{F67E6B50-D014-4F8E-87D7-1F06E0731BB9}" type="parTrans" cxnId="{6241A7F1-BF0E-4443-820D-DF13A37546D3}">
      <dgm:prSet/>
      <dgm:spPr/>
      <dgm:t>
        <a:bodyPr/>
        <a:lstStyle/>
        <a:p>
          <a:endParaRPr lang="zh-CN" altLang="en-US"/>
        </a:p>
      </dgm:t>
    </dgm:pt>
    <dgm:pt modelId="{A542D017-4DB2-4A41-8374-ECF2D16DDC48}" type="pres">
      <dgm:prSet presAssocID="{F8119E26-B0C0-46B8-BF05-6ABC22628E64}" presName="mainComposite" presStyleCnt="0">
        <dgm:presLayoutVars>
          <dgm:chPref val="1"/>
          <dgm:dir/>
          <dgm:animOne val="branch"/>
          <dgm:animLvl val="lvl"/>
          <dgm:resizeHandles val="exact"/>
        </dgm:presLayoutVars>
      </dgm:prSet>
      <dgm:spPr/>
    </dgm:pt>
    <dgm:pt modelId="{CF55BE51-C259-4378-96B1-D7FC260D6DBB}" type="pres">
      <dgm:prSet presAssocID="{F8119E26-B0C0-46B8-BF05-6ABC22628E64}" presName="hierFlow" presStyleCnt="0"/>
      <dgm:spPr/>
    </dgm:pt>
    <dgm:pt modelId="{C6499BA2-1273-4748-AFA0-5C924C59E20F}" type="pres">
      <dgm:prSet presAssocID="{F8119E26-B0C0-46B8-BF05-6ABC22628E64}" presName="hierChild1" presStyleCnt="0">
        <dgm:presLayoutVars>
          <dgm:chPref val="1"/>
          <dgm:animOne val="branch"/>
          <dgm:animLvl val="lvl"/>
        </dgm:presLayoutVars>
      </dgm:prSet>
      <dgm:spPr/>
    </dgm:pt>
    <dgm:pt modelId="{1EDBCF10-C5C5-48D5-B1AE-02709B15BBB4}" type="pres">
      <dgm:prSet presAssocID="{F391B15F-3655-4F67-B6C3-FDED9E8A30F3}" presName="Name14" presStyleCnt="0"/>
      <dgm:spPr/>
    </dgm:pt>
    <dgm:pt modelId="{0A39C1D2-7564-48EA-8A6F-4414E14295D5}" type="pres">
      <dgm:prSet presAssocID="{F391B15F-3655-4F67-B6C3-FDED9E8A30F3}" presName="level1Shape" presStyleLbl="node0" presStyleIdx="0" presStyleCnt="1">
        <dgm:presLayoutVars>
          <dgm:chPref val="3"/>
        </dgm:presLayoutVars>
      </dgm:prSet>
      <dgm:spPr/>
    </dgm:pt>
    <dgm:pt modelId="{0024D8F5-F3FE-4422-A72F-AC602AA4A482}" type="pres">
      <dgm:prSet presAssocID="{F391B15F-3655-4F67-B6C3-FDED9E8A30F3}" presName="hierChild2" presStyleCnt="0"/>
      <dgm:spPr/>
    </dgm:pt>
    <dgm:pt modelId="{58ED4A10-7B1D-42B2-BCFE-CC7AA50E1F5C}" type="pres">
      <dgm:prSet presAssocID="{F67E6B50-D014-4F8E-87D7-1F06E0731BB9}" presName="Name19" presStyleLbl="parChTrans1D2" presStyleIdx="0" presStyleCnt="2"/>
      <dgm:spPr/>
    </dgm:pt>
    <dgm:pt modelId="{E80E9E93-4317-433D-AB05-4160EED45597}" type="pres">
      <dgm:prSet presAssocID="{622E5B33-1158-443B-802F-516BDF09989F}" presName="Name21" presStyleCnt="0"/>
      <dgm:spPr/>
    </dgm:pt>
    <dgm:pt modelId="{140033A2-1C3A-4C83-8875-C14DBF286606}" type="pres">
      <dgm:prSet presAssocID="{622E5B33-1158-443B-802F-516BDF09989F}" presName="level2Shape" presStyleLbl="node2" presStyleIdx="0" presStyleCnt="2"/>
      <dgm:spPr/>
    </dgm:pt>
    <dgm:pt modelId="{B252ED0E-2CAE-4292-A713-3B44A43BC0BC}" type="pres">
      <dgm:prSet presAssocID="{622E5B33-1158-443B-802F-516BDF09989F}" presName="hierChild3" presStyleCnt="0"/>
      <dgm:spPr/>
    </dgm:pt>
    <dgm:pt modelId="{F4F3103B-8D48-4F64-9888-DE42815076CA}" type="pres">
      <dgm:prSet presAssocID="{F8220329-9E9E-4C54-8F33-C6E663FEFEAC}" presName="Name19" presStyleLbl="parChTrans1D2" presStyleIdx="1" presStyleCnt="2"/>
      <dgm:spPr/>
    </dgm:pt>
    <dgm:pt modelId="{412BF619-6684-49A5-8D3B-53B5B199F58D}" type="pres">
      <dgm:prSet presAssocID="{EF836D4D-F239-47A5-8508-CA45B8187814}" presName="Name21" presStyleCnt="0"/>
      <dgm:spPr/>
    </dgm:pt>
    <dgm:pt modelId="{FD66BB8D-EB40-474F-93C6-07070A7EE3B4}" type="pres">
      <dgm:prSet presAssocID="{EF836D4D-F239-47A5-8508-CA45B8187814}" presName="level2Shape" presStyleLbl="node2" presStyleIdx="1" presStyleCnt="2"/>
      <dgm:spPr/>
    </dgm:pt>
    <dgm:pt modelId="{962B5C33-1A76-4541-A90C-734A53CF7D65}" type="pres">
      <dgm:prSet presAssocID="{EF836D4D-F239-47A5-8508-CA45B8187814}" presName="hierChild3" presStyleCnt="0"/>
      <dgm:spPr/>
    </dgm:pt>
    <dgm:pt modelId="{791A7F3D-7ACD-4FE1-B8D2-1B72D1D48565}" type="pres">
      <dgm:prSet presAssocID="{B1263316-F7D6-4593-BD1A-B75D2375D8A4}" presName="Name19" presStyleLbl="parChTrans1D3" presStyleIdx="0" presStyleCnt="2"/>
      <dgm:spPr/>
    </dgm:pt>
    <dgm:pt modelId="{D3EFA429-1CBB-498B-B93D-A3A70A16974F}" type="pres">
      <dgm:prSet presAssocID="{35D750B5-C7FD-4324-AEDC-01CBCA8F09BF}" presName="Name21" presStyleCnt="0"/>
      <dgm:spPr/>
    </dgm:pt>
    <dgm:pt modelId="{85F42B8E-79BB-4C51-8943-1E9D8B2C96C8}" type="pres">
      <dgm:prSet presAssocID="{35D750B5-C7FD-4324-AEDC-01CBCA8F09BF}" presName="level2Shape" presStyleLbl="node3" presStyleIdx="0" presStyleCnt="2"/>
      <dgm:spPr/>
    </dgm:pt>
    <dgm:pt modelId="{43200EDD-28F8-402C-BD6B-720E8BEAAC4A}" type="pres">
      <dgm:prSet presAssocID="{35D750B5-C7FD-4324-AEDC-01CBCA8F09BF}" presName="hierChild3" presStyleCnt="0"/>
      <dgm:spPr/>
    </dgm:pt>
    <dgm:pt modelId="{C2FE5EB3-F20E-4170-B49E-CA66833B2597}" type="pres">
      <dgm:prSet presAssocID="{7ED853D9-26A2-4B3D-A073-980CFB390FB7}" presName="Name19" presStyleLbl="parChTrans1D3" presStyleIdx="1" presStyleCnt="2"/>
      <dgm:spPr/>
    </dgm:pt>
    <dgm:pt modelId="{538636CF-F518-4D9C-AB22-F134C98050E7}" type="pres">
      <dgm:prSet presAssocID="{B381EF3F-1876-4330-B5F4-0C1764D9B7C0}" presName="Name21" presStyleCnt="0"/>
      <dgm:spPr/>
    </dgm:pt>
    <dgm:pt modelId="{3BDF97F5-BBFF-4C73-B5E3-A1F79495DAC3}" type="pres">
      <dgm:prSet presAssocID="{B381EF3F-1876-4330-B5F4-0C1764D9B7C0}" presName="level2Shape" presStyleLbl="node3" presStyleIdx="1" presStyleCnt="2"/>
      <dgm:spPr/>
    </dgm:pt>
    <dgm:pt modelId="{EB8D9A98-5AB3-4300-8ECC-45017C735140}" type="pres">
      <dgm:prSet presAssocID="{B381EF3F-1876-4330-B5F4-0C1764D9B7C0}" presName="hierChild3" presStyleCnt="0"/>
      <dgm:spPr/>
    </dgm:pt>
    <dgm:pt modelId="{47F4D04B-A664-4895-9A25-8BFF782D4085}" type="pres">
      <dgm:prSet presAssocID="{F8119E26-B0C0-46B8-BF05-6ABC22628E64}" presName="bgShapesFlow" presStyleCnt="0"/>
      <dgm:spPr/>
    </dgm:pt>
  </dgm:ptLst>
  <dgm:cxnLst>
    <dgm:cxn modelId="{1B8E540B-0B7B-4CE8-8384-7633E1565406}" type="presOf" srcId="{F8119E26-B0C0-46B8-BF05-6ABC22628E64}" destId="{A542D017-4DB2-4A41-8374-ECF2D16DDC48}" srcOrd="0" destOrd="0" presId="urn:microsoft.com/office/officeart/2005/8/layout/hierarchy6"/>
    <dgm:cxn modelId="{4B00AD17-0104-4FFE-95C0-841B7E896ACE}" type="presOf" srcId="{B1263316-F7D6-4593-BD1A-B75D2375D8A4}" destId="{791A7F3D-7ACD-4FE1-B8D2-1B72D1D48565}" srcOrd="0" destOrd="0" presId="urn:microsoft.com/office/officeart/2005/8/layout/hierarchy6"/>
    <dgm:cxn modelId="{00597E40-8F5F-4292-8CC7-C811F3C21E12}" type="presOf" srcId="{F391B15F-3655-4F67-B6C3-FDED9E8A30F3}" destId="{0A39C1D2-7564-48EA-8A6F-4414E14295D5}" srcOrd="0" destOrd="0" presId="urn:microsoft.com/office/officeart/2005/8/layout/hierarchy6"/>
    <dgm:cxn modelId="{B8F33664-C29F-4852-A583-C515A72C8897}" srcId="{F391B15F-3655-4F67-B6C3-FDED9E8A30F3}" destId="{EF836D4D-F239-47A5-8508-CA45B8187814}" srcOrd="1" destOrd="0" parTransId="{F8220329-9E9E-4C54-8F33-C6E663FEFEAC}" sibTransId="{C831E093-CD07-42A2-9622-823D11AB4C9A}"/>
    <dgm:cxn modelId="{1213BA65-135D-4BEA-9B1B-C8B4BF41D2BD}" type="presOf" srcId="{F8220329-9E9E-4C54-8F33-C6E663FEFEAC}" destId="{F4F3103B-8D48-4F64-9888-DE42815076CA}" srcOrd="0" destOrd="0" presId="urn:microsoft.com/office/officeart/2005/8/layout/hierarchy6"/>
    <dgm:cxn modelId="{AB0AEF65-6D72-4A39-8A6C-A880DB432AD1}" type="presOf" srcId="{EF836D4D-F239-47A5-8508-CA45B8187814}" destId="{FD66BB8D-EB40-474F-93C6-07070A7EE3B4}" srcOrd="0" destOrd="0" presId="urn:microsoft.com/office/officeart/2005/8/layout/hierarchy6"/>
    <dgm:cxn modelId="{9D7D7F6E-60DE-4155-84D2-0CFCCE8248A1}" type="presOf" srcId="{35D750B5-C7FD-4324-AEDC-01CBCA8F09BF}" destId="{85F42B8E-79BB-4C51-8943-1E9D8B2C96C8}" srcOrd="0" destOrd="0" presId="urn:microsoft.com/office/officeart/2005/8/layout/hierarchy6"/>
    <dgm:cxn modelId="{08B6685A-F2F7-47E0-8D69-FA587D392296}" srcId="{F8119E26-B0C0-46B8-BF05-6ABC22628E64}" destId="{F391B15F-3655-4F67-B6C3-FDED9E8A30F3}" srcOrd="0" destOrd="0" parTransId="{6036F39E-4650-4FE0-B379-4417C80A9DE7}" sibTransId="{B427C438-B591-42E1-8761-7A56DD3DB990}"/>
    <dgm:cxn modelId="{45ADC481-9F78-47AC-A29C-E9F439BE91F3}" type="presOf" srcId="{B381EF3F-1876-4330-B5F4-0C1764D9B7C0}" destId="{3BDF97F5-BBFF-4C73-B5E3-A1F79495DAC3}" srcOrd="0" destOrd="0" presId="urn:microsoft.com/office/officeart/2005/8/layout/hierarchy6"/>
    <dgm:cxn modelId="{505999AD-D381-4B26-96C5-24D27846474F}" type="presOf" srcId="{F67E6B50-D014-4F8E-87D7-1F06E0731BB9}" destId="{58ED4A10-7B1D-42B2-BCFE-CC7AA50E1F5C}" srcOrd="0" destOrd="0" presId="urn:microsoft.com/office/officeart/2005/8/layout/hierarchy6"/>
    <dgm:cxn modelId="{9C8961C4-1021-4E21-B695-B007AEB067F6}" type="presOf" srcId="{622E5B33-1158-443B-802F-516BDF09989F}" destId="{140033A2-1C3A-4C83-8875-C14DBF286606}" srcOrd="0" destOrd="0" presId="urn:microsoft.com/office/officeart/2005/8/layout/hierarchy6"/>
    <dgm:cxn modelId="{DA68EBCF-F569-4128-B17E-5C720EDA4940}" type="presOf" srcId="{7ED853D9-26A2-4B3D-A073-980CFB390FB7}" destId="{C2FE5EB3-F20E-4170-B49E-CA66833B2597}" srcOrd="0" destOrd="0" presId="urn:microsoft.com/office/officeart/2005/8/layout/hierarchy6"/>
    <dgm:cxn modelId="{FCD717D0-C576-460E-A63D-BBBCFE280D4F}" srcId="{EF836D4D-F239-47A5-8508-CA45B8187814}" destId="{B381EF3F-1876-4330-B5F4-0C1764D9B7C0}" srcOrd="1" destOrd="0" parTransId="{7ED853D9-26A2-4B3D-A073-980CFB390FB7}" sibTransId="{F2C7FB21-FC6E-4556-B170-F9205ED5C687}"/>
    <dgm:cxn modelId="{3DACA2EA-A6EF-4700-8F23-9FBFDDE5FA0E}" srcId="{EF836D4D-F239-47A5-8508-CA45B8187814}" destId="{35D750B5-C7FD-4324-AEDC-01CBCA8F09BF}" srcOrd="0" destOrd="0" parTransId="{B1263316-F7D6-4593-BD1A-B75D2375D8A4}" sibTransId="{81A97C16-74A7-4BB8-8867-CBDA2626170D}"/>
    <dgm:cxn modelId="{6241A7F1-BF0E-4443-820D-DF13A37546D3}" srcId="{F391B15F-3655-4F67-B6C3-FDED9E8A30F3}" destId="{622E5B33-1158-443B-802F-516BDF09989F}" srcOrd="0" destOrd="0" parTransId="{F67E6B50-D014-4F8E-87D7-1F06E0731BB9}" sibTransId="{A152D83D-6B74-41EB-9ED1-E9D2D98E9D44}"/>
    <dgm:cxn modelId="{04808251-0F71-4E12-B70A-45C2E7E75FE8}" type="presParOf" srcId="{A542D017-4DB2-4A41-8374-ECF2D16DDC48}" destId="{CF55BE51-C259-4378-96B1-D7FC260D6DBB}" srcOrd="0" destOrd="0" presId="urn:microsoft.com/office/officeart/2005/8/layout/hierarchy6"/>
    <dgm:cxn modelId="{FBF417C2-7E8A-47F2-B161-4E4AED55CB22}" type="presParOf" srcId="{CF55BE51-C259-4378-96B1-D7FC260D6DBB}" destId="{C6499BA2-1273-4748-AFA0-5C924C59E20F}" srcOrd="0" destOrd="0" presId="urn:microsoft.com/office/officeart/2005/8/layout/hierarchy6"/>
    <dgm:cxn modelId="{9F171794-227D-485E-B340-CABFD408D7B3}" type="presParOf" srcId="{C6499BA2-1273-4748-AFA0-5C924C59E20F}" destId="{1EDBCF10-C5C5-48D5-B1AE-02709B15BBB4}" srcOrd="0" destOrd="0" presId="urn:microsoft.com/office/officeart/2005/8/layout/hierarchy6"/>
    <dgm:cxn modelId="{292737BC-22FA-43E5-8CB1-50FF2064F72E}" type="presParOf" srcId="{1EDBCF10-C5C5-48D5-B1AE-02709B15BBB4}" destId="{0A39C1D2-7564-48EA-8A6F-4414E14295D5}" srcOrd="0" destOrd="0" presId="urn:microsoft.com/office/officeart/2005/8/layout/hierarchy6"/>
    <dgm:cxn modelId="{016AA770-471B-4AD3-B290-A85E083CB6E6}" type="presParOf" srcId="{1EDBCF10-C5C5-48D5-B1AE-02709B15BBB4}" destId="{0024D8F5-F3FE-4422-A72F-AC602AA4A482}" srcOrd="1" destOrd="0" presId="urn:microsoft.com/office/officeart/2005/8/layout/hierarchy6"/>
    <dgm:cxn modelId="{64305EC5-A4B9-4A09-8011-1966AB241DC6}" type="presParOf" srcId="{0024D8F5-F3FE-4422-A72F-AC602AA4A482}" destId="{58ED4A10-7B1D-42B2-BCFE-CC7AA50E1F5C}" srcOrd="0" destOrd="0" presId="urn:microsoft.com/office/officeart/2005/8/layout/hierarchy6"/>
    <dgm:cxn modelId="{ECDDE984-31ED-4306-AFE1-57B7A7B0A0D5}" type="presParOf" srcId="{0024D8F5-F3FE-4422-A72F-AC602AA4A482}" destId="{E80E9E93-4317-433D-AB05-4160EED45597}" srcOrd="1" destOrd="0" presId="urn:microsoft.com/office/officeart/2005/8/layout/hierarchy6"/>
    <dgm:cxn modelId="{70B78A76-0AFB-4576-9F9D-C835E0E34B7F}" type="presParOf" srcId="{E80E9E93-4317-433D-AB05-4160EED45597}" destId="{140033A2-1C3A-4C83-8875-C14DBF286606}" srcOrd="0" destOrd="0" presId="urn:microsoft.com/office/officeart/2005/8/layout/hierarchy6"/>
    <dgm:cxn modelId="{9D692346-25FA-4FFE-B011-C17112150BA2}" type="presParOf" srcId="{E80E9E93-4317-433D-AB05-4160EED45597}" destId="{B252ED0E-2CAE-4292-A713-3B44A43BC0BC}" srcOrd="1" destOrd="0" presId="urn:microsoft.com/office/officeart/2005/8/layout/hierarchy6"/>
    <dgm:cxn modelId="{F9E6E8A7-3009-46F4-9826-5A58E960911E}" type="presParOf" srcId="{0024D8F5-F3FE-4422-A72F-AC602AA4A482}" destId="{F4F3103B-8D48-4F64-9888-DE42815076CA}" srcOrd="2" destOrd="0" presId="urn:microsoft.com/office/officeart/2005/8/layout/hierarchy6"/>
    <dgm:cxn modelId="{9EAAA349-3B09-4BF5-9B46-21289F325033}" type="presParOf" srcId="{0024D8F5-F3FE-4422-A72F-AC602AA4A482}" destId="{412BF619-6684-49A5-8D3B-53B5B199F58D}" srcOrd="3" destOrd="0" presId="urn:microsoft.com/office/officeart/2005/8/layout/hierarchy6"/>
    <dgm:cxn modelId="{79D0BF59-DC3A-459C-BBC0-CFC357E0F0BB}" type="presParOf" srcId="{412BF619-6684-49A5-8D3B-53B5B199F58D}" destId="{FD66BB8D-EB40-474F-93C6-07070A7EE3B4}" srcOrd="0" destOrd="0" presId="urn:microsoft.com/office/officeart/2005/8/layout/hierarchy6"/>
    <dgm:cxn modelId="{351E45D0-C004-4926-8A51-0C7D335BAE4E}" type="presParOf" srcId="{412BF619-6684-49A5-8D3B-53B5B199F58D}" destId="{962B5C33-1A76-4541-A90C-734A53CF7D65}" srcOrd="1" destOrd="0" presId="urn:microsoft.com/office/officeart/2005/8/layout/hierarchy6"/>
    <dgm:cxn modelId="{0731A72D-D24F-461F-B30F-EDD1435699D2}" type="presParOf" srcId="{962B5C33-1A76-4541-A90C-734A53CF7D65}" destId="{791A7F3D-7ACD-4FE1-B8D2-1B72D1D48565}" srcOrd="0" destOrd="0" presId="urn:microsoft.com/office/officeart/2005/8/layout/hierarchy6"/>
    <dgm:cxn modelId="{97623341-1EE1-4A0B-918A-55E5D0A24A16}" type="presParOf" srcId="{962B5C33-1A76-4541-A90C-734A53CF7D65}" destId="{D3EFA429-1CBB-498B-B93D-A3A70A16974F}" srcOrd="1" destOrd="0" presId="urn:microsoft.com/office/officeart/2005/8/layout/hierarchy6"/>
    <dgm:cxn modelId="{0AF36EB9-4F42-427F-88EF-E3D700741A05}" type="presParOf" srcId="{D3EFA429-1CBB-498B-B93D-A3A70A16974F}" destId="{85F42B8E-79BB-4C51-8943-1E9D8B2C96C8}" srcOrd="0" destOrd="0" presId="urn:microsoft.com/office/officeart/2005/8/layout/hierarchy6"/>
    <dgm:cxn modelId="{B30E693E-327F-40B6-B983-AAA86B42ED58}" type="presParOf" srcId="{D3EFA429-1CBB-498B-B93D-A3A70A16974F}" destId="{43200EDD-28F8-402C-BD6B-720E8BEAAC4A}" srcOrd="1" destOrd="0" presId="urn:microsoft.com/office/officeart/2005/8/layout/hierarchy6"/>
    <dgm:cxn modelId="{D36F4A90-F2DD-450C-A6E9-98FFBF5510F9}" type="presParOf" srcId="{962B5C33-1A76-4541-A90C-734A53CF7D65}" destId="{C2FE5EB3-F20E-4170-B49E-CA66833B2597}" srcOrd="2" destOrd="0" presId="urn:microsoft.com/office/officeart/2005/8/layout/hierarchy6"/>
    <dgm:cxn modelId="{0DF0B116-467F-4CE7-84C7-B2582D81A152}" type="presParOf" srcId="{962B5C33-1A76-4541-A90C-734A53CF7D65}" destId="{538636CF-F518-4D9C-AB22-F134C98050E7}" srcOrd="3" destOrd="0" presId="urn:microsoft.com/office/officeart/2005/8/layout/hierarchy6"/>
    <dgm:cxn modelId="{3A43155C-3A97-4FD0-871D-E594C2F4D40F}" type="presParOf" srcId="{538636CF-F518-4D9C-AB22-F134C98050E7}" destId="{3BDF97F5-BBFF-4C73-B5E3-A1F79495DAC3}" srcOrd="0" destOrd="0" presId="urn:microsoft.com/office/officeart/2005/8/layout/hierarchy6"/>
    <dgm:cxn modelId="{7E606D02-2C5A-4E16-90AE-20405DA6C1E3}" type="presParOf" srcId="{538636CF-F518-4D9C-AB22-F134C98050E7}" destId="{EB8D9A98-5AB3-4300-8ECC-45017C735140}" srcOrd="1" destOrd="0" presId="urn:microsoft.com/office/officeart/2005/8/layout/hierarchy6"/>
    <dgm:cxn modelId="{494D28B7-7FF2-44BE-9B7C-CF0D4CBCAA3D}" type="presParOf" srcId="{A542D017-4DB2-4A41-8374-ECF2D16DDC48}" destId="{47F4D04B-A664-4895-9A25-8BFF782D4085}"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F51DB-E487-458D-87CD-1CCD7FFFA07A}">
      <dsp:nvSpPr>
        <dsp:cNvPr id="0" name=""/>
        <dsp:cNvSpPr/>
      </dsp:nvSpPr>
      <dsp:spPr>
        <a:xfrm>
          <a:off x="557210" y="3488711"/>
          <a:ext cx="2135187" cy="128111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altLang="zh-CN" sz="3000" kern="1200" dirty="0"/>
            <a:t>source</a:t>
          </a:r>
        </a:p>
        <a:p>
          <a:pPr marL="0" lvl="0" indent="0" algn="ctr" defTabSz="1333500">
            <a:lnSpc>
              <a:spcPct val="90000"/>
            </a:lnSpc>
            <a:spcBef>
              <a:spcPct val="0"/>
            </a:spcBef>
            <a:spcAft>
              <a:spcPct val="35000"/>
            </a:spcAft>
            <a:buNone/>
          </a:pPr>
          <a:r>
            <a:rPr lang="en-US" altLang="zh-CN" sz="3000" kern="1200" dirty="0"/>
            <a:t>program</a:t>
          </a:r>
          <a:endParaRPr lang="zh-CN" altLang="en-US" sz="3000" kern="1200" dirty="0"/>
        </a:p>
      </dsp:txBody>
      <dsp:txXfrm>
        <a:off x="594732" y="3526233"/>
        <a:ext cx="2060143" cy="1206068"/>
      </dsp:txXfrm>
    </dsp:sp>
    <dsp:sp modelId="{4A9F07CC-4FDF-4637-8F91-B555F600EF2F}">
      <dsp:nvSpPr>
        <dsp:cNvPr id="0" name=""/>
        <dsp:cNvSpPr/>
      </dsp:nvSpPr>
      <dsp:spPr>
        <a:xfrm rot="26519">
          <a:off x="2833666" y="3874984"/>
          <a:ext cx="299506"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2833667" y="3980542"/>
        <a:ext cx="209654" cy="317716"/>
      </dsp:txXfrm>
    </dsp:sp>
    <dsp:sp modelId="{C8A2BE38-E803-47E5-9ABC-2F62703E532C}">
      <dsp:nvSpPr>
        <dsp:cNvPr id="0" name=""/>
        <dsp:cNvSpPr/>
      </dsp:nvSpPr>
      <dsp:spPr>
        <a:xfrm>
          <a:off x="3257488" y="3509541"/>
          <a:ext cx="2135187" cy="128111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altLang="zh-CN" sz="3000" kern="1200" dirty="0"/>
            <a:t>compiler</a:t>
          </a:r>
          <a:endParaRPr lang="zh-CN" altLang="en-US" sz="3000" kern="1200" dirty="0"/>
        </a:p>
      </dsp:txBody>
      <dsp:txXfrm>
        <a:off x="3295010" y="3547063"/>
        <a:ext cx="2060143" cy="1206068"/>
      </dsp:txXfrm>
    </dsp:sp>
    <dsp:sp modelId="{5B86FE32-0FD0-4C77-89F2-CC46C3A6BD82}">
      <dsp:nvSpPr>
        <dsp:cNvPr id="0" name=""/>
        <dsp:cNvSpPr/>
      </dsp:nvSpPr>
      <dsp:spPr>
        <a:xfrm rot="21539000">
          <a:off x="5542685" y="3860904"/>
          <a:ext cx="318122"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5542693" y="3967656"/>
        <a:ext cx="222685" cy="317716"/>
      </dsp:txXfrm>
    </dsp:sp>
    <dsp:sp modelId="{3D1CD424-F16A-4937-9AFC-DC784FAF763E}">
      <dsp:nvSpPr>
        <dsp:cNvPr id="0" name=""/>
        <dsp:cNvSpPr/>
      </dsp:nvSpPr>
      <dsp:spPr>
        <a:xfrm>
          <a:off x="5992812" y="3461000"/>
          <a:ext cx="2135187" cy="128111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altLang="zh-CN" sz="3000" kern="1200" dirty="0"/>
            <a:t>target</a:t>
          </a:r>
        </a:p>
        <a:p>
          <a:pPr marL="0" lvl="0" indent="0" algn="ctr" defTabSz="1333500">
            <a:lnSpc>
              <a:spcPct val="90000"/>
            </a:lnSpc>
            <a:spcBef>
              <a:spcPct val="0"/>
            </a:spcBef>
            <a:spcAft>
              <a:spcPct val="35000"/>
            </a:spcAft>
            <a:buNone/>
          </a:pPr>
          <a:r>
            <a:rPr lang="en-US" altLang="zh-CN" sz="3000" kern="1200" dirty="0"/>
            <a:t>program</a:t>
          </a:r>
          <a:endParaRPr lang="zh-CN" altLang="en-US" sz="3000" kern="1200" dirty="0"/>
        </a:p>
      </dsp:txBody>
      <dsp:txXfrm>
        <a:off x="6030334" y="3498522"/>
        <a:ext cx="2060143" cy="12060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5CAEB-D15A-404D-80A2-68D485FDAA22}">
      <dsp:nvSpPr>
        <dsp:cNvPr id="0" name=""/>
        <dsp:cNvSpPr/>
      </dsp:nvSpPr>
      <dsp:spPr>
        <a:xfrm>
          <a:off x="986449" y="38"/>
          <a:ext cx="725206" cy="483471"/>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+(j)</a:t>
          </a:r>
          <a:endParaRPr lang="zh-CN" altLang="en-US" sz="2100" kern="1200" dirty="0"/>
        </a:p>
      </dsp:txBody>
      <dsp:txXfrm>
        <a:off x="1000609" y="14198"/>
        <a:ext cx="696886" cy="455151"/>
      </dsp:txXfrm>
    </dsp:sp>
    <dsp:sp modelId="{F3B51B7F-EC44-4AF0-9509-61A3DDA3479D}">
      <dsp:nvSpPr>
        <dsp:cNvPr id="0" name=""/>
        <dsp:cNvSpPr/>
      </dsp:nvSpPr>
      <dsp:spPr>
        <a:xfrm>
          <a:off x="877668" y="483509"/>
          <a:ext cx="471384" cy="193388"/>
        </a:xfrm>
        <a:custGeom>
          <a:avLst/>
          <a:gdLst/>
          <a:ahLst/>
          <a:cxnLst/>
          <a:rect l="0" t="0" r="0" b="0"/>
          <a:pathLst>
            <a:path>
              <a:moveTo>
                <a:pt x="471384" y="0"/>
              </a:moveTo>
              <a:lnTo>
                <a:pt x="471384" y="96694"/>
              </a:lnTo>
              <a:lnTo>
                <a:pt x="0" y="96694"/>
              </a:lnTo>
              <a:lnTo>
                <a:pt x="0" y="19338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083CF-12A9-4327-B719-8599CF9A6DE8}">
      <dsp:nvSpPr>
        <dsp:cNvPr id="0" name=""/>
        <dsp:cNvSpPr/>
      </dsp:nvSpPr>
      <dsp:spPr>
        <a:xfrm>
          <a:off x="515065" y="676897"/>
          <a:ext cx="725206" cy="483471"/>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+(i)</a:t>
          </a:r>
          <a:endParaRPr lang="zh-CN" altLang="en-US" sz="2100" kern="1200" dirty="0"/>
        </a:p>
      </dsp:txBody>
      <dsp:txXfrm>
        <a:off x="529225" y="691057"/>
        <a:ext cx="696886" cy="455151"/>
      </dsp:txXfrm>
    </dsp:sp>
    <dsp:sp modelId="{436A009D-277D-4693-A761-687D1BA44196}">
      <dsp:nvSpPr>
        <dsp:cNvPr id="0" name=""/>
        <dsp:cNvSpPr/>
      </dsp:nvSpPr>
      <dsp:spPr>
        <a:xfrm>
          <a:off x="406284" y="1160369"/>
          <a:ext cx="471384" cy="193388"/>
        </a:xfrm>
        <a:custGeom>
          <a:avLst/>
          <a:gdLst/>
          <a:ahLst/>
          <a:cxnLst/>
          <a:rect l="0" t="0" r="0" b="0"/>
          <a:pathLst>
            <a:path>
              <a:moveTo>
                <a:pt x="471384" y="0"/>
              </a:moveTo>
              <a:lnTo>
                <a:pt x="471384" y="96694"/>
              </a:lnTo>
              <a:lnTo>
                <a:pt x="0" y="96694"/>
              </a:lnTo>
              <a:lnTo>
                <a:pt x="0" y="19338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67790-2C99-480E-8934-031E48BEAA1C}">
      <dsp:nvSpPr>
        <dsp:cNvPr id="0" name=""/>
        <dsp:cNvSpPr/>
      </dsp:nvSpPr>
      <dsp:spPr>
        <a:xfrm>
          <a:off x="43680" y="1353757"/>
          <a:ext cx="725206" cy="483471"/>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[i]</a:t>
          </a:r>
          <a:endParaRPr lang="zh-CN" altLang="en-US" sz="2100" kern="1200" dirty="0"/>
        </a:p>
      </dsp:txBody>
      <dsp:txXfrm>
        <a:off x="57840" y="1367917"/>
        <a:ext cx="696886" cy="455151"/>
      </dsp:txXfrm>
    </dsp:sp>
    <dsp:sp modelId="{70290DA9-0BB1-4969-9EAA-7C342283159B}">
      <dsp:nvSpPr>
        <dsp:cNvPr id="0" name=""/>
        <dsp:cNvSpPr/>
      </dsp:nvSpPr>
      <dsp:spPr>
        <a:xfrm>
          <a:off x="877668" y="1160369"/>
          <a:ext cx="471384" cy="193388"/>
        </a:xfrm>
        <a:custGeom>
          <a:avLst/>
          <a:gdLst/>
          <a:ahLst/>
          <a:cxnLst/>
          <a:rect l="0" t="0" r="0" b="0"/>
          <a:pathLst>
            <a:path>
              <a:moveTo>
                <a:pt x="0" y="0"/>
              </a:moveTo>
              <a:lnTo>
                <a:pt x="0" y="96694"/>
              </a:lnTo>
              <a:lnTo>
                <a:pt x="471384" y="96694"/>
              </a:lnTo>
              <a:lnTo>
                <a:pt x="471384" y="19338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3A4D0-668B-4B6D-ACC1-4415D8867226}">
      <dsp:nvSpPr>
        <dsp:cNvPr id="0" name=""/>
        <dsp:cNvSpPr/>
      </dsp:nvSpPr>
      <dsp:spPr>
        <a:xfrm>
          <a:off x="986449" y="1353757"/>
          <a:ext cx="725206" cy="483471"/>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2</a:t>
          </a:r>
          <a:endParaRPr lang="zh-CN" altLang="en-US" sz="2100" kern="1200" dirty="0"/>
        </a:p>
      </dsp:txBody>
      <dsp:txXfrm>
        <a:off x="1000609" y="1367917"/>
        <a:ext cx="696886" cy="455151"/>
      </dsp:txXfrm>
    </dsp:sp>
    <dsp:sp modelId="{BCA54FE6-A146-4188-934D-8344B71E0EE3}">
      <dsp:nvSpPr>
        <dsp:cNvPr id="0" name=""/>
        <dsp:cNvSpPr/>
      </dsp:nvSpPr>
      <dsp:spPr>
        <a:xfrm>
          <a:off x="1349053" y="483509"/>
          <a:ext cx="471384" cy="193388"/>
        </a:xfrm>
        <a:custGeom>
          <a:avLst/>
          <a:gdLst/>
          <a:ahLst/>
          <a:cxnLst/>
          <a:rect l="0" t="0" r="0" b="0"/>
          <a:pathLst>
            <a:path>
              <a:moveTo>
                <a:pt x="0" y="0"/>
              </a:moveTo>
              <a:lnTo>
                <a:pt x="0" y="96694"/>
              </a:lnTo>
              <a:lnTo>
                <a:pt x="471384" y="96694"/>
              </a:lnTo>
              <a:lnTo>
                <a:pt x="471384" y="19338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7BAC6-6B88-4854-8ECF-C29050BFDFAE}">
      <dsp:nvSpPr>
        <dsp:cNvPr id="0" name=""/>
        <dsp:cNvSpPr/>
      </dsp:nvSpPr>
      <dsp:spPr>
        <a:xfrm>
          <a:off x="1457834" y="676897"/>
          <a:ext cx="725206" cy="483471"/>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3</a:t>
          </a:r>
          <a:endParaRPr lang="zh-CN" altLang="en-US" sz="2100" kern="1200" dirty="0"/>
        </a:p>
      </dsp:txBody>
      <dsp:txXfrm>
        <a:off x="1471994" y="691057"/>
        <a:ext cx="696886" cy="4551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5CAEB-D15A-404D-80A2-68D485FDAA22}">
      <dsp:nvSpPr>
        <dsp:cNvPr id="0" name=""/>
        <dsp:cNvSpPr/>
      </dsp:nvSpPr>
      <dsp:spPr>
        <a:xfrm>
          <a:off x="924515" y="0"/>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+(j)</a:t>
          </a:r>
          <a:endParaRPr lang="zh-CN" altLang="en-US" sz="2100" kern="1200" dirty="0"/>
        </a:p>
      </dsp:txBody>
      <dsp:txXfrm>
        <a:off x="938668" y="14153"/>
        <a:ext cx="696523" cy="454913"/>
      </dsp:txXfrm>
    </dsp:sp>
    <dsp:sp modelId="{F3B51B7F-EC44-4AF0-9509-61A3DDA3479D}">
      <dsp:nvSpPr>
        <dsp:cNvPr id="0" name=""/>
        <dsp:cNvSpPr/>
      </dsp:nvSpPr>
      <dsp:spPr>
        <a:xfrm>
          <a:off x="835463" y="483219"/>
          <a:ext cx="451467" cy="193803"/>
        </a:xfrm>
        <a:custGeom>
          <a:avLst/>
          <a:gdLst/>
          <a:ahLst/>
          <a:cxnLst/>
          <a:rect l="0" t="0" r="0" b="0"/>
          <a:pathLst>
            <a:path>
              <a:moveTo>
                <a:pt x="451467" y="0"/>
              </a:moveTo>
              <a:lnTo>
                <a:pt x="451467" y="96901"/>
              </a:lnTo>
              <a:lnTo>
                <a:pt x="0" y="96901"/>
              </a:lnTo>
              <a:lnTo>
                <a:pt x="0" y="19380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083CF-12A9-4327-B719-8599CF9A6DE8}">
      <dsp:nvSpPr>
        <dsp:cNvPr id="0" name=""/>
        <dsp:cNvSpPr/>
      </dsp:nvSpPr>
      <dsp:spPr>
        <a:xfrm>
          <a:off x="473048" y="677023"/>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a:t>
          </a:r>
          <a:endParaRPr lang="zh-CN" altLang="en-US" sz="2100" kern="1200" dirty="0"/>
        </a:p>
      </dsp:txBody>
      <dsp:txXfrm>
        <a:off x="487201" y="691176"/>
        <a:ext cx="696523" cy="454913"/>
      </dsp:txXfrm>
    </dsp:sp>
    <dsp:sp modelId="{436A009D-277D-4693-A761-687D1BA44196}">
      <dsp:nvSpPr>
        <dsp:cNvPr id="0" name=""/>
        <dsp:cNvSpPr/>
      </dsp:nvSpPr>
      <dsp:spPr>
        <a:xfrm>
          <a:off x="364323" y="1160243"/>
          <a:ext cx="471139" cy="193287"/>
        </a:xfrm>
        <a:custGeom>
          <a:avLst/>
          <a:gdLst/>
          <a:ahLst/>
          <a:cxnLst/>
          <a:rect l="0" t="0" r="0" b="0"/>
          <a:pathLst>
            <a:path>
              <a:moveTo>
                <a:pt x="471139" y="0"/>
              </a:moveTo>
              <a:lnTo>
                <a:pt x="471139" y="96643"/>
              </a:lnTo>
              <a:lnTo>
                <a:pt x="0" y="96643"/>
              </a:lnTo>
              <a:lnTo>
                <a:pt x="0" y="19328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67790-2C99-480E-8934-031E48BEAA1C}">
      <dsp:nvSpPr>
        <dsp:cNvPr id="0" name=""/>
        <dsp:cNvSpPr/>
      </dsp:nvSpPr>
      <dsp:spPr>
        <a:xfrm>
          <a:off x="1908" y="1353531"/>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[i]</a:t>
          </a:r>
          <a:endParaRPr lang="zh-CN" altLang="en-US" sz="2100" kern="1200" dirty="0"/>
        </a:p>
      </dsp:txBody>
      <dsp:txXfrm>
        <a:off x="16061" y="1367684"/>
        <a:ext cx="696523" cy="454913"/>
      </dsp:txXfrm>
    </dsp:sp>
    <dsp:sp modelId="{70290DA9-0BB1-4969-9EAA-7C342283159B}">
      <dsp:nvSpPr>
        <dsp:cNvPr id="0" name=""/>
        <dsp:cNvSpPr/>
      </dsp:nvSpPr>
      <dsp:spPr>
        <a:xfrm>
          <a:off x="835463" y="1160243"/>
          <a:ext cx="471139" cy="193287"/>
        </a:xfrm>
        <a:custGeom>
          <a:avLst/>
          <a:gdLst/>
          <a:ahLst/>
          <a:cxnLst/>
          <a:rect l="0" t="0" r="0" b="0"/>
          <a:pathLst>
            <a:path>
              <a:moveTo>
                <a:pt x="0" y="0"/>
              </a:moveTo>
              <a:lnTo>
                <a:pt x="0" y="96643"/>
              </a:lnTo>
              <a:lnTo>
                <a:pt x="471139" y="96643"/>
              </a:lnTo>
              <a:lnTo>
                <a:pt x="471139" y="19328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3A4D0-668B-4B6D-ACC1-4415D8867226}">
      <dsp:nvSpPr>
        <dsp:cNvPr id="0" name=""/>
        <dsp:cNvSpPr/>
      </dsp:nvSpPr>
      <dsp:spPr>
        <a:xfrm>
          <a:off x="944187" y="1353531"/>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2</a:t>
          </a:r>
          <a:endParaRPr lang="zh-CN" altLang="en-US" sz="2100" kern="1200" dirty="0"/>
        </a:p>
      </dsp:txBody>
      <dsp:txXfrm>
        <a:off x="958340" y="1367684"/>
        <a:ext cx="696523" cy="454913"/>
      </dsp:txXfrm>
    </dsp:sp>
    <dsp:sp modelId="{BCA54FE6-A146-4188-934D-8344B71E0EE3}">
      <dsp:nvSpPr>
        <dsp:cNvPr id="0" name=""/>
        <dsp:cNvSpPr/>
      </dsp:nvSpPr>
      <dsp:spPr>
        <a:xfrm>
          <a:off x="1286930" y="483219"/>
          <a:ext cx="490811" cy="193803"/>
        </a:xfrm>
        <a:custGeom>
          <a:avLst/>
          <a:gdLst/>
          <a:ahLst/>
          <a:cxnLst/>
          <a:rect l="0" t="0" r="0" b="0"/>
          <a:pathLst>
            <a:path>
              <a:moveTo>
                <a:pt x="0" y="0"/>
              </a:moveTo>
              <a:lnTo>
                <a:pt x="0" y="96901"/>
              </a:lnTo>
              <a:lnTo>
                <a:pt x="490811" y="96901"/>
              </a:lnTo>
              <a:lnTo>
                <a:pt x="490811" y="19380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7BAC6-6B88-4854-8ECF-C29050BFDFAE}">
      <dsp:nvSpPr>
        <dsp:cNvPr id="0" name=""/>
        <dsp:cNvSpPr/>
      </dsp:nvSpPr>
      <dsp:spPr>
        <a:xfrm>
          <a:off x="1415327" y="677023"/>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3</a:t>
          </a:r>
          <a:endParaRPr lang="zh-CN" altLang="en-US" sz="2100" kern="1200" dirty="0"/>
        </a:p>
      </dsp:txBody>
      <dsp:txXfrm>
        <a:off x="1429480" y="691176"/>
        <a:ext cx="696523" cy="4549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5CAEB-D15A-404D-80A2-68D485FDAA22}">
      <dsp:nvSpPr>
        <dsp:cNvPr id="0" name=""/>
        <dsp:cNvSpPr/>
      </dsp:nvSpPr>
      <dsp:spPr>
        <a:xfrm>
          <a:off x="1325622" y="14152"/>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+(j)</a:t>
          </a:r>
          <a:endParaRPr lang="zh-CN" altLang="en-US" sz="2100" kern="1200" dirty="0"/>
        </a:p>
      </dsp:txBody>
      <dsp:txXfrm>
        <a:off x="1339775" y="28305"/>
        <a:ext cx="696523" cy="454913"/>
      </dsp:txXfrm>
    </dsp:sp>
    <dsp:sp modelId="{F3B51B7F-EC44-4AF0-9509-61A3DDA3479D}">
      <dsp:nvSpPr>
        <dsp:cNvPr id="0" name=""/>
        <dsp:cNvSpPr/>
      </dsp:nvSpPr>
      <dsp:spPr>
        <a:xfrm>
          <a:off x="835463" y="497371"/>
          <a:ext cx="852573" cy="179651"/>
        </a:xfrm>
        <a:custGeom>
          <a:avLst/>
          <a:gdLst/>
          <a:ahLst/>
          <a:cxnLst/>
          <a:rect l="0" t="0" r="0" b="0"/>
          <a:pathLst>
            <a:path>
              <a:moveTo>
                <a:pt x="852573" y="0"/>
              </a:moveTo>
              <a:lnTo>
                <a:pt x="852573" y="89825"/>
              </a:lnTo>
              <a:lnTo>
                <a:pt x="0" y="89825"/>
              </a:lnTo>
              <a:lnTo>
                <a:pt x="0" y="17965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083CF-12A9-4327-B719-8599CF9A6DE8}">
      <dsp:nvSpPr>
        <dsp:cNvPr id="0" name=""/>
        <dsp:cNvSpPr/>
      </dsp:nvSpPr>
      <dsp:spPr>
        <a:xfrm>
          <a:off x="473048" y="677023"/>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a:t>
          </a:r>
          <a:endParaRPr lang="zh-CN" altLang="en-US" sz="2100" kern="1200" dirty="0"/>
        </a:p>
      </dsp:txBody>
      <dsp:txXfrm>
        <a:off x="487201" y="691176"/>
        <a:ext cx="696523" cy="454913"/>
      </dsp:txXfrm>
    </dsp:sp>
    <dsp:sp modelId="{436A009D-277D-4693-A761-687D1BA44196}">
      <dsp:nvSpPr>
        <dsp:cNvPr id="0" name=""/>
        <dsp:cNvSpPr/>
      </dsp:nvSpPr>
      <dsp:spPr>
        <a:xfrm>
          <a:off x="364323" y="1160243"/>
          <a:ext cx="471139" cy="193287"/>
        </a:xfrm>
        <a:custGeom>
          <a:avLst/>
          <a:gdLst/>
          <a:ahLst/>
          <a:cxnLst/>
          <a:rect l="0" t="0" r="0" b="0"/>
          <a:pathLst>
            <a:path>
              <a:moveTo>
                <a:pt x="471139" y="0"/>
              </a:moveTo>
              <a:lnTo>
                <a:pt x="471139" y="96643"/>
              </a:lnTo>
              <a:lnTo>
                <a:pt x="0" y="96643"/>
              </a:lnTo>
              <a:lnTo>
                <a:pt x="0" y="19328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67790-2C99-480E-8934-031E48BEAA1C}">
      <dsp:nvSpPr>
        <dsp:cNvPr id="0" name=""/>
        <dsp:cNvSpPr/>
      </dsp:nvSpPr>
      <dsp:spPr>
        <a:xfrm>
          <a:off x="1908" y="1353531"/>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[i]</a:t>
          </a:r>
          <a:endParaRPr lang="zh-CN" altLang="en-US" sz="2100" kern="1200" dirty="0"/>
        </a:p>
      </dsp:txBody>
      <dsp:txXfrm>
        <a:off x="16061" y="1367684"/>
        <a:ext cx="696523" cy="454913"/>
      </dsp:txXfrm>
    </dsp:sp>
    <dsp:sp modelId="{70290DA9-0BB1-4969-9EAA-7C342283159B}">
      <dsp:nvSpPr>
        <dsp:cNvPr id="0" name=""/>
        <dsp:cNvSpPr/>
      </dsp:nvSpPr>
      <dsp:spPr>
        <a:xfrm>
          <a:off x="835463" y="1160243"/>
          <a:ext cx="471139" cy="193287"/>
        </a:xfrm>
        <a:custGeom>
          <a:avLst/>
          <a:gdLst/>
          <a:ahLst/>
          <a:cxnLst/>
          <a:rect l="0" t="0" r="0" b="0"/>
          <a:pathLst>
            <a:path>
              <a:moveTo>
                <a:pt x="0" y="0"/>
              </a:moveTo>
              <a:lnTo>
                <a:pt x="0" y="96643"/>
              </a:lnTo>
              <a:lnTo>
                <a:pt x="471139" y="96643"/>
              </a:lnTo>
              <a:lnTo>
                <a:pt x="471139" y="19328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3A4D0-668B-4B6D-ACC1-4415D8867226}">
      <dsp:nvSpPr>
        <dsp:cNvPr id="0" name=""/>
        <dsp:cNvSpPr/>
      </dsp:nvSpPr>
      <dsp:spPr>
        <a:xfrm>
          <a:off x="944187" y="1353531"/>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2</a:t>
          </a:r>
          <a:endParaRPr lang="zh-CN" altLang="en-US" sz="2100" kern="1200" dirty="0"/>
        </a:p>
      </dsp:txBody>
      <dsp:txXfrm>
        <a:off x="958340" y="1367684"/>
        <a:ext cx="696523" cy="454913"/>
      </dsp:txXfrm>
    </dsp:sp>
    <dsp:sp modelId="{BCA54FE6-A146-4188-934D-8344B71E0EE3}">
      <dsp:nvSpPr>
        <dsp:cNvPr id="0" name=""/>
        <dsp:cNvSpPr/>
      </dsp:nvSpPr>
      <dsp:spPr>
        <a:xfrm>
          <a:off x="1642317" y="497371"/>
          <a:ext cx="91440" cy="179651"/>
        </a:xfrm>
        <a:custGeom>
          <a:avLst/>
          <a:gdLst/>
          <a:ahLst/>
          <a:cxnLst/>
          <a:rect l="0" t="0" r="0" b="0"/>
          <a:pathLst>
            <a:path>
              <a:moveTo>
                <a:pt x="45720" y="0"/>
              </a:moveTo>
              <a:lnTo>
                <a:pt x="45720" y="89825"/>
              </a:lnTo>
              <a:lnTo>
                <a:pt x="135424" y="89825"/>
              </a:lnTo>
              <a:lnTo>
                <a:pt x="135424" y="17965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7BAC6-6B88-4854-8ECF-C29050BFDFAE}">
      <dsp:nvSpPr>
        <dsp:cNvPr id="0" name=""/>
        <dsp:cNvSpPr/>
      </dsp:nvSpPr>
      <dsp:spPr>
        <a:xfrm>
          <a:off x="1415327" y="677023"/>
          <a:ext cx="724829" cy="483219"/>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3</a:t>
          </a:r>
          <a:endParaRPr lang="zh-CN" altLang="en-US" sz="2100" kern="1200" dirty="0"/>
        </a:p>
      </dsp:txBody>
      <dsp:txXfrm>
        <a:off x="1429480" y="691176"/>
        <a:ext cx="696523" cy="454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01970-E075-49D2-A8D3-A64E31A36A19}">
      <dsp:nvSpPr>
        <dsp:cNvPr id="0" name=""/>
        <dsp:cNvSpPr/>
      </dsp:nvSpPr>
      <dsp:spPr>
        <a:xfrm>
          <a:off x="4616801" y="1342"/>
          <a:ext cx="1879332" cy="478049"/>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字符流形式的源程序</a:t>
          </a:r>
        </a:p>
      </dsp:txBody>
      <dsp:txXfrm>
        <a:off x="4630803" y="15344"/>
        <a:ext cx="1851328" cy="450045"/>
      </dsp:txXfrm>
    </dsp:sp>
    <dsp:sp modelId="{D66C4863-2147-4952-9880-4AF72DAC12ED}">
      <dsp:nvSpPr>
        <dsp:cNvPr id="0" name=""/>
        <dsp:cNvSpPr/>
      </dsp:nvSpPr>
      <dsp:spPr>
        <a:xfrm rot="5400000">
          <a:off x="5466833" y="491343"/>
          <a:ext cx="179268" cy="2151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5491930" y="509270"/>
        <a:ext cx="129074" cy="125488"/>
      </dsp:txXfrm>
    </dsp:sp>
    <dsp:sp modelId="{60F7D6CD-99A7-4C86-BF17-FF68AD7614E8}">
      <dsp:nvSpPr>
        <dsp:cNvPr id="0" name=""/>
        <dsp:cNvSpPr/>
      </dsp:nvSpPr>
      <dsp:spPr>
        <a:xfrm>
          <a:off x="4616801" y="718417"/>
          <a:ext cx="1879332" cy="478049"/>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单词流形式的源程序</a:t>
          </a:r>
        </a:p>
      </dsp:txBody>
      <dsp:txXfrm>
        <a:off x="4630803" y="732419"/>
        <a:ext cx="1851328" cy="450045"/>
      </dsp:txXfrm>
    </dsp:sp>
    <dsp:sp modelId="{6F21491F-5D97-4773-9488-22D9A488BC6E}">
      <dsp:nvSpPr>
        <dsp:cNvPr id="0" name=""/>
        <dsp:cNvSpPr/>
      </dsp:nvSpPr>
      <dsp:spPr>
        <a:xfrm rot="5400000">
          <a:off x="5466833" y="1208417"/>
          <a:ext cx="179268" cy="2151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5491930" y="1226344"/>
        <a:ext cx="129074" cy="125488"/>
      </dsp:txXfrm>
    </dsp:sp>
    <dsp:sp modelId="{8FDBEDA8-8555-4794-9ABF-7BB24643531F}">
      <dsp:nvSpPr>
        <dsp:cNvPr id="0" name=""/>
        <dsp:cNvSpPr/>
      </dsp:nvSpPr>
      <dsp:spPr>
        <a:xfrm>
          <a:off x="4616801" y="1435491"/>
          <a:ext cx="1879332" cy="478049"/>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源程序的语法分析树</a:t>
          </a:r>
        </a:p>
      </dsp:txBody>
      <dsp:txXfrm>
        <a:off x="4630803" y="1449493"/>
        <a:ext cx="1851328" cy="450045"/>
      </dsp:txXfrm>
    </dsp:sp>
    <dsp:sp modelId="{56612A88-310D-457C-9027-E8152DEB5150}">
      <dsp:nvSpPr>
        <dsp:cNvPr id="0" name=""/>
        <dsp:cNvSpPr/>
      </dsp:nvSpPr>
      <dsp:spPr>
        <a:xfrm rot="5400000">
          <a:off x="5466833" y="1925492"/>
          <a:ext cx="179268" cy="2151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5491930" y="1943419"/>
        <a:ext cx="129074" cy="125488"/>
      </dsp:txXfrm>
    </dsp:sp>
    <dsp:sp modelId="{C8115E8A-537C-40A6-B40B-29D233F6CB0B}">
      <dsp:nvSpPr>
        <dsp:cNvPr id="0" name=""/>
        <dsp:cNvSpPr/>
      </dsp:nvSpPr>
      <dsp:spPr>
        <a:xfrm>
          <a:off x="4616801" y="2152565"/>
          <a:ext cx="1879332" cy="478049"/>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中间代码（</a:t>
          </a:r>
          <a:r>
            <a:rPr lang="en-US" altLang="zh-CN" sz="1500" kern="1200" dirty="0"/>
            <a:t>1</a:t>
          </a:r>
          <a:r>
            <a:rPr lang="zh-CN" altLang="en-US" sz="1500" kern="1200" dirty="0"/>
            <a:t>）</a:t>
          </a:r>
        </a:p>
      </dsp:txBody>
      <dsp:txXfrm>
        <a:off x="4630803" y="2166567"/>
        <a:ext cx="1851328" cy="450045"/>
      </dsp:txXfrm>
    </dsp:sp>
    <dsp:sp modelId="{EBDF998C-7401-436B-A171-489178E3A353}">
      <dsp:nvSpPr>
        <dsp:cNvPr id="0" name=""/>
        <dsp:cNvSpPr/>
      </dsp:nvSpPr>
      <dsp:spPr>
        <a:xfrm rot="5400000">
          <a:off x="5466833" y="2642566"/>
          <a:ext cx="179268" cy="2151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5491930" y="2660493"/>
        <a:ext cx="129074" cy="125488"/>
      </dsp:txXfrm>
    </dsp:sp>
    <dsp:sp modelId="{D73CDF32-1A57-4291-A3A6-B4FEF52CB34F}">
      <dsp:nvSpPr>
        <dsp:cNvPr id="0" name=""/>
        <dsp:cNvSpPr/>
      </dsp:nvSpPr>
      <dsp:spPr>
        <a:xfrm>
          <a:off x="4616801" y="2869639"/>
          <a:ext cx="1879332" cy="478049"/>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a:t>
          </a:r>
          <a:endParaRPr lang="zh-CN" altLang="en-US" sz="1500" kern="1200" dirty="0"/>
        </a:p>
      </dsp:txBody>
      <dsp:txXfrm>
        <a:off x="4630803" y="2883641"/>
        <a:ext cx="1851328" cy="450045"/>
      </dsp:txXfrm>
    </dsp:sp>
    <dsp:sp modelId="{20CB337C-0AA7-427E-8FF1-FD53D30E469D}">
      <dsp:nvSpPr>
        <dsp:cNvPr id="0" name=""/>
        <dsp:cNvSpPr/>
      </dsp:nvSpPr>
      <dsp:spPr>
        <a:xfrm rot="5400000">
          <a:off x="5466833" y="3359640"/>
          <a:ext cx="179268" cy="2151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5491930" y="3377567"/>
        <a:ext cx="129074" cy="125488"/>
      </dsp:txXfrm>
    </dsp:sp>
    <dsp:sp modelId="{D4C3C510-CC89-451E-8913-C8492D8546D1}">
      <dsp:nvSpPr>
        <dsp:cNvPr id="0" name=""/>
        <dsp:cNvSpPr/>
      </dsp:nvSpPr>
      <dsp:spPr>
        <a:xfrm>
          <a:off x="4616801" y="3586714"/>
          <a:ext cx="1879332" cy="478049"/>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中间代码（</a:t>
          </a:r>
          <a:r>
            <a:rPr lang="en-US" altLang="zh-CN" sz="1500" kern="1200" dirty="0"/>
            <a:t>n</a:t>
          </a:r>
          <a:r>
            <a:rPr lang="zh-CN" altLang="en-US" sz="1500" kern="1200" dirty="0"/>
            <a:t>）</a:t>
          </a:r>
        </a:p>
      </dsp:txBody>
      <dsp:txXfrm>
        <a:off x="4630803" y="3600716"/>
        <a:ext cx="1851328" cy="450045"/>
      </dsp:txXfrm>
    </dsp:sp>
    <dsp:sp modelId="{D4F54DAE-CEC7-4C9A-84CD-7455F3E7A7D3}">
      <dsp:nvSpPr>
        <dsp:cNvPr id="0" name=""/>
        <dsp:cNvSpPr/>
      </dsp:nvSpPr>
      <dsp:spPr>
        <a:xfrm rot="5400000">
          <a:off x="5466833" y="4076714"/>
          <a:ext cx="179268" cy="2151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5491930" y="4094641"/>
        <a:ext cx="129074" cy="125488"/>
      </dsp:txXfrm>
    </dsp:sp>
    <dsp:sp modelId="{198E0C7B-A50B-49ED-938F-3109AB09362E}">
      <dsp:nvSpPr>
        <dsp:cNvPr id="0" name=""/>
        <dsp:cNvSpPr/>
      </dsp:nvSpPr>
      <dsp:spPr>
        <a:xfrm>
          <a:off x="4616801" y="4303788"/>
          <a:ext cx="1879332" cy="478049"/>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目标代码</a:t>
          </a:r>
        </a:p>
      </dsp:txBody>
      <dsp:txXfrm>
        <a:off x="4630803" y="4317790"/>
        <a:ext cx="1851328" cy="450045"/>
      </dsp:txXfrm>
    </dsp:sp>
    <dsp:sp modelId="{3BDC3A56-EC28-461E-8852-ED03F53185EE}">
      <dsp:nvSpPr>
        <dsp:cNvPr id="0" name=""/>
        <dsp:cNvSpPr/>
      </dsp:nvSpPr>
      <dsp:spPr>
        <a:xfrm rot="5400000">
          <a:off x="5466833" y="4793789"/>
          <a:ext cx="179268" cy="2151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5491930" y="4811716"/>
        <a:ext cx="129074" cy="125488"/>
      </dsp:txXfrm>
    </dsp:sp>
    <dsp:sp modelId="{70D08414-BABB-4E0F-AC5E-6FB40315E291}">
      <dsp:nvSpPr>
        <dsp:cNvPr id="0" name=""/>
        <dsp:cNvSpPr/>
      </dsp:nvSpPr>
      <dsp:spPr>
        <a:xfrm>
          <a:off x="4616801" y="5020862"/>
          <a:ext cx="1879332" cy="478049"/>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优化的目标代码</a:t>
          </a:r>
        </a:p>
      </dsp:txBody>
      <dsp:txXfrm>
        <a:off x="4630803" y="5034864"/>
        <a:ext cx="1851328" cy="450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A2AA-D419-48F6-A7BC-6D8B805B3EA5}">
      <dsp:nvSpPr>
        <dsp:cNvPr id="0" name=""/>
        <dsp:cNvSpPr/>
      </dsp:nvSpPr>
      <dsp:spPr>
        <a:xfrm>
          <a:off x="3961949" y="1425"/>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zh-CN" altLang="en-US" sz="1500" kern="1200" dirty="0"/>
        </a:p>
      </dsp:txBody>
      <dsp:txXfrm>
        <a:off x="3974878" y="14354"/>
        <a:ext cx="1072218" cy="415579"/>
      </dsp:txXfrm>
    </dsp:sp>
    <dsp:sp modelId="{555A10CD-A68C-469F-AAEA-2097D6DF155F}">
      <dsp:nvSpPr>
        <dsp:cNvPr id="0" name=""/>
        <dsp:cNvSpPr/>
      </dsp:nvSpPr>
      <dsp:spPr>
        <a:xfrm rot="5400000">
          <a:off x="4428218" y="453898"/>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470452"/>
        <a:ext cx="119189" cy="115877"/>
      </dsp:txXfrm>
    </dsp:sp>
    <dsp:sp modelId="{92673446-445A-4664-A208-8665547FB322}">
      <dsp:nvSpPr>
        <dsp:cNvPr id="0" name=""/>
        <dsp:cNvSpPr/>
      </dsp:nvSpPr>
      <dsp:spPr>
        <a:xfrm>
          <a:off x="3961949" y="663581"/>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u="none" kern="1200" smtClean="0">
                    <a:solidFill>
                      <a:srgbClr val="FF0000"/>
                    </a:solidFill>
                    <a:latin typeface="Cambria Math" panose="02040503050406030204" pitchFamily="18" charset="0"/>
                  </a:rPr>
                  <m:t>𝑥</m:t>
                </m:r>
                <m:r>
                  <a:rPr lang="en-US" altLang="zh-CN" sz="1500" b="0" i="1" u="none" kern="1200" smtClean="0">
                    <a:latin typeface="Cambria Math" panose="02040503050406030204" pitchFamily="18" charset="0"/>
                  </a:rPr>
                  <m:t>+(</m:t>
                </m:r>
                <m:r>
                  <a:rPr lang="en-US" altLang="zh-CN" sz="1500" b="0" i="1" u="none" kern="1200" smtClean="0">
                    <a:latin typeface="Cambria Math" panose="02040503050406030204" pitchFamily="18" charset="0"/>
                  </a:rPr>
                  <m:t>𝑥</m:t>
                </m:r>
                <m:r>
                  <a:rPr lang="en-US" altLang="zh-CN" sz="1500" b="0" i="1" u="none" kern="1200" smtClean="0">
                    <a:latin typeface="Cambria Math" panose="02040503050406030204" pitchFamily="18" charset="0"/>
                  </a:rPr>
                  <m:t>+</m:t>
                </m:r>
                <m:r>
                  <a:rPr lang="en-US" altLang="zh-CN" sz="1500" b="0" i="1" u="none" kern="1200" smtClean="0">
                    <a:latin typeface="Cambria Math" panose="02040503050406030204" pitchFamily="18" charset="0"/>
                  </a:rPr>
                  <m:t>𝑥</m:t>
                </m:r>
                <m:r>
                  <a:rPr lang="en-US" altLang="zh-CN" sz="1500" b="0" i="1" u="none" kern="1200" smtClean="0">
                    <a:latin typeface="Cambria Math" panose="02040503050406030204" pitchFamily="18" charset="0"/>
                  </a:rPr>
                  <m:t>)</m:t>
                </m:r>
              </m:oMath>
            </m:oMathPara>
          </a14:m>
          <a:endParaRPr lang="zh-CN" altLang="en-US" sz="1500" u="none" kern="1200" dirty="0"/>
        </a:p>
      </dsp:txBody>
      <dsp:txXfrm>
        <a:off x="3974878" y="676510"/>
        <a:ext cx="1072218" cy="415579"/>
      </dsp:txXfrm>
    </dsp:sp>
    <dsp:sp modelId="{C84F7E57-5BAF-425F-BCF9-E6AE00559F05}">
      <dsp:nvSpPr>
        <dsp:cNvPr id="0" name=""/>
        <dsp:cNvSpPr/>
      </dsp:nvSpPr>
      <dsp:spPr>
        <a:xfrm rot="5400000">
          <a:off x="4428218" y="1116055"/>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1132609"/>
        <a:ext cx="119189" cy="115877"/>
      </dsp:txXfrm>
    </dsp:sp>
    <dsp:sp modelId="{CBDA1E74-668E-491D-B3B4-3F12E094D83D}">
      <dsp:nvSpPr>
        <dsp:cNvPr id="0" name=""/>
        <dsp:cNvSpPr/>
      </dsp:nvSpPr>
      <dsp:spPr>
        <a:xfrm>
          <a:off x="3961949" y="1325738"/>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solidFill>
                      <a:srgbClr val="FF0000"/>
                    </a:solidFill>
                    <a:latin typeface="Cambria Math" panose="02040503050406030204" pitchFamily="18" charset="0"/>
                  </a:rPr>
                  <m:t>𝑇</m:t>
                </m:r>
                <m:r>
                  <a:rPr lang="en-US" altLang="zh-CN" sz="1500" b="0" i="1" kern="1200" smtClean="0">
                    <a:latin typeface="Cambria Math" panose="02040503050406030204" pitchFamily="18" charset="0"/>
                  </a:rPr>
                  <m:t>+</m:t>
                </m:r>
                <m:d>
                  <m:dPr>
                    <m:ctrlPr>
                      <a:rPr lang="en-US" altLang="zh-CN" sz="1500" b="0" i="1" kern="1200" smtClean="0">
                        <a:latin typeface="Cambria Math" panose="02040503050406030204" pitchFamily="18" charset="0"/>
                      </a:rPr>
                    </m:ctrlPr>
                  </m:dPr>
                  <m:e>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e>
                </m:d>
              </m:oMath>
            </m:oMathPara>
          </a14:m>
          <a:endParaRPr lang="en-US" altLang="zh-CN" sz="1500" b="0" kern="1200" dirty="0"/>
        </a:p>
      </dsp:txBody>
      <dsp:txXfrm>
        <a:off x="3974878" y="1338667"/>
        <a:ext cx="1072218" cy="415579"/>
      </dsp:txXfrm>
    </dsp:sp>
    <dsp:sp modelId="{5B03972C-3982-4EDD-B1F2-742DCAFC90E8}">
      <dsp:nvSpPr>
        <dsp:cNvPr id="0" name=""/>
        <dsp:cNvSpPr/>
      </dsp:nvSpPr>
      <dsp:spPr>
        <a:xfrm rot="5400000">
          <a:off x="4428218" y="1778212"/>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1794766"/>
        <a:ext cx="119189" cy="115877"/>
      </dsp:txXfrm>
    </dsp:sp>
    <dsp:sp modelId="{1BC69416-F09B-4AA3-BB84-573D54AFAD2E}">
      <dsp:nvSpPr>
        <dsp:cNvPr id="0" name=""/>
        <dsp:cNvSpPr/>
      </dsp:nvSpPr>
      <dsp:spPr>
        <a:xfrm>
          <a:off x="3961949" y="1987895"/>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74878" y="2000824"/>
        <a:ext cx="1072218" cy="415579"/>
      </dsp:txXfrm>
    </dsp:sp>
    <dsp:sp modelId="{39CB7366-33E7-4153-9567-58F0053583AF}">
      <dsp:nvSpPr>
        <dsp:cNvPr id="0" name=""/>
        <dsp:cNvSpPr/>
      </dsp:nvSpPr>
      <dsp:spPr>
        <a:xfrm rot="5400000">
          <a:off x="4428218" y="2440369"/>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2456923"/>
        <a:ext cx="119189" cy="115877"/>
      </dsp:txXfrm>
    </dsp:sp>
    <dsp:sp modelId="{B3BA7974-99E8-4BD7-8052-02A7B5BCE2E9}">
      <dsp:nvSpPr>
        <dsp:cNvPr id="0" name=""/>
        <dsp:cNvSpPr/>
      </dsp:nvSpPr>
      <dsp:spPr>
        <a:xfrm>
          <a:off x="3961949" y="2650051"/>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74878" y="2662980"/>
        <a:ext cx="1072218" cy="415579"/>
      </dsp:txXfrm>
    </dsp:sp>
    <dsp:sp modelId="{F463D824-F037-43E2-80E3-E5EA00291038}">
      <dsp:nvSpPr>
        <dsp:cNvPr id="0" name=""/>
        <dsp:cNvSpPr/>
      </dsp:nvSpPr>
      <dsp:spPr>
        <a:xfrm rot="5400000">
          <a:off x="4428218" y="3102525"/>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3119079"/>
        <a:ext cx="119189" cy="115877"/>
      </dsp:txXfrm>
    </dsp:sp>
    <dsp:sp modelId="{EBDC31EC-F301-4CF4-B238-36C82F187FCE}">
      <dsp:nvSpPr>
        <dsp:cNvPr id="0" name=""/>
        <dsp:cNvSpPr/>
      </dsp:nvSpPr>
      <dsp:spPr>
        <a:xfrm>
          <a:off x="3961949" y="3312208"/>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74878" y="3325137"/>
        <a:ext cx="1072218" cy="415579"/>
      </dsp:txXfrm>
    </dsp:sp>
    <dsp:sp modelId="{694C2D6B-B6EB-4436-B020-3D20A97686D3}">
      <dsp:nvSpPr>
        <dsp:cNvPr id="0" name=""/>
        <dsp:cNvSpPr/>
      </dsp:nvSpPr>
      <dsp:spPr>
        <a:xfrm rot="5400000">
          <a:off x="4428218" y="3764682"/>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3781236"/>
        <a:ext cx="119189" cy="115877"/>
      </dsp:txXfrm>
    </dsp:sp>
    <dsp:sp modelId="{16B10A03-AB0F-4DBE-A52A-59C8D948525C}">
      <dsp:nvSpPr>
        <dsp:cNvPr id="0" name=""/>
        <dsp:cNvSpPr/>
      </dsp:nvSpPr>
      <dsp:spPr>
        <a:xfrm>
          <a:off x="3961949" y="3974365"/>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74878" y="3987294"/>
        <a:ext cx="1072218" cy="415579"/>
      </dsp:txXfrm>
    </dsp:sp>
    <dsp:sp modelId="{2FA1D19B-3801-4B0E-9241-F0F7CB24E685}">
      <dsp:nvSpPr>
        <dsp:cNvPr id="0" name=""/>
        <dsp:cNvSpPr/>
      </dsp:nvSpPr>
      <dsp:spPr>
        <a:xfrm rot="5558737">
          <a:off x="4403587" y="4438438"/>
          <a:ext cx="183132"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4436826" y="4446225"/>
        <a:ext cx="119189" cy="128192"/>
      </dsp:txXfrm>
    </dsp:sp>
    <dsp:sp modelId="{ACA4A30D-92FD-472E-B0F0-C37A2A772845}">
      <dsp:nvSpPr>
        <dsp:cNvPr id="0" name=""/>
        <dsp:cNvSpPr/>
      </dsp:nvSpPr>
      <dsp:spPr>
        <a:xfrm>
          <a:off x="3930281" y="4659719"/>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𝑇</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43210" y="4672648"/>
        <a:ext cx="1072218" cy="415579"/>
      </dsp:txXfrm>
    </dsp:sp>
    <dsp:sp modelId="{701F1069-A494-424E-A10C-12CA6788E003}">
      <dsp:nvSpPr>
        <dsp:cNvPr id="0" name=""/>
        <dsp:cNvSpPr/>
      </dsp:nvSpPr>
      <dsp:spPr>
        <a:xfrm rot="35208">
          <a:off x="5089677" y="4789250"/>
          <a:ext cx="367993"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5089679" y="4828674"/>
        <a:ext cx="308399" cy="119189"/>
      </dsp:txXfrm>
    </dsp:sp>
    <dsp:sp modelId="{516937E3-ED90-40EE-870C-EEE0FF23BF66}">
      <dsp:nvSpPr>
        <dsp:cNvPr id="0" name=""/>
        <dsp:cNvSpPr/>
      </dsp:nvSpPr>
      <dsp:spPr>
        <a:xfrm>
          <a:off x="5518989" y="4675991"/>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5531918" y="4688920"/>
        <a:ext cx="1072218" cy="415579"/>
      </dsp:txXfrm>
    </dsp:sp>
    <dsp:sp modelId="{4835F751-7838-4800-B43C-A53D5A9A168C}">
      <dsp:nvSpPr>
        <dsp:cNvPr id="0" name=""/>
        <dsp:cNvSpPr/>
      </dsp:nvSpPr>
      <dsp:spPr>
        <a:xfrm rot="16200000">
          <a:off x="5962048" y="4435362"/>
          <a:ext cx="211958"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rot="5400000">
        <a:off x="6008432" y="4488301"/>
        <a:ext cx="119189" cy="152364"/>
      </dsp:txXfrm>
    </dsp:sp>
    <dsp:sp modelId="{F22CF8C7-D367-4225-BCF1-806ED46D4667}">
      <dsp:nvSpPr>
        <dsp:cNvPr id="0" name=""/>
        <dsp:cNvSpPr/>
      </dsp:nvSpPr>
      <dsp:spPr>
        <a:xfrm>
          <a:off x="5518989" y="3951942"/>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5531918" y="3964871"/>
        <a:ext cx="1072218" cy="415579"/>
      </dsp:txXfrm>
    </dsp:sp>
    <dsp:sp modelId="{F81F201D-E181-491F-A569-C1F76998218B}">
      <dsp:nvSpPr>
        <dsp:cNvPr id="0" name=""/>
        <dsp:cNvSpPr/>
      </dsp:nvSpPr>
      <dsp:spPr>
        <a:xfrm rot="16200000">
          <a:off x="5964287" y="3714298"/>
          <a:ext cx="207480"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rot="5400000">
        <a:off x="6008432" y="3769476"/>
        <a:ext cx="119189" cy="147886"/>
      </dsp:txXfrm>
    </dsp:sp>
    <dsp:sp modelId="{C6C18C7B-4D0E-4733-B565-B64B7A56E00F}">
      <dsp:nvSpPr>
        <dsp:cNvPr id="0" name=""/>
        <dsp:cNvSpPr/>
      </dsp:nvSpPr>
      <dsp:spPr>
        <a:xfrm>
          <a:off x="5518989" y="3233864"/>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5531918" y="3246793"/>
        <a:ext cx="1072218" cy="415579"/>
      </dsp:txXfrm>
    </dsp:sp>
    <dsp:sp modelId="{FFC947AD-8EC9-4DC0-B9D5-EDF84F6569F5}">
      <dsp:nvSpPr>
        <dsp:cNvPr id="0" name=""/>
        <dsp:cNvSpPr/>
      </dsp:nvSpPr>
      <dsp:spPr>
        <a:xfrm rot="16200000">
          <a:off x="6011211" y="3058785"/>
          <a:ext cx="113632"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5400000">
        <a:off x="6008433" y="3135382"/>
        <a:ext cx="119189" cy="79542"/>
      </dsp:txXfrm>
    </dsp:sp>
    <dsp:sp modelId="{CC8BA46D-C084-4A0D-B8F4-83E0CB4F57E9}">
      <dsp:nvSpPr>
        <dsp:cNvPr id="0" name=""/>
        <dsp:cNvSpPr/>
      </dsp:nvSpPr>
      <dsp:spPr>
        <a:xfrm>
          <a:off x="5518989" y="2640916"/>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𝑆</m:t>
                </m:r>
                <m:r>
                  <a:rPr lang="en-US" altLang="zh-CN" sz="1500" b="0" i="1" kern="1200" smtClean="0">
                    <a:solidFill>
                      <a:srgbClr val="FF0000"/>
                    </a:solidFill>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𝑇</m:t>
                </m:r>
                <m:r>
                  <a:rPr lang="en-US" altLang="zh-CN" sz="1500" b="0" i="1" kern="1200" smtClean="0">
                    <a:latin typeface="Cambria Math" panose="02040503050406030204" pitchFamily="18" charset="0"/>
                  </a:rPr>
                  <m:t>)</m:t>
                </m:r>
              </m:oMath>
            </m:oMathPara>
          </a14:m>
          <a:endParaRPr lang="en-US" altLang="zh-CN" sz="1500" b="0" kern="1200" dirty="0"/>
        </a:p>
      </dsp:txBody>
      <dsp:txXfrm>
        <a:off x="5531918" y="2653845"/>
        <a:ext cx="1072218" cy="415579"/>
      </dsp:txXfrm>
    </dsp:sp>
    <dsp:sp modelId="{DB3D6663-24A0-4163-84F8-23AC0740F016}">
      <dsp:nvSpPr>
        <dsp:cNvPr id="0" name=""/>
        <dsp:cNvSpPr/>
      </dsp:nvSpPr>
      <dsp:spPr>
        <a:xfrm rot="16200000">
          <a:off x="6000513" y="2451573"/>
          <a:ext cx="135028"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rot="5400000">
        <a:off x="6008433" y="2523890"/>
        <a:ext cx="119189" cy="94520"/>
      </dsp:txXfrm>
    </dsp:sp>
    <dsp:sp modelId="{9093A499-90B6-4278-814C-38356A08B0E3}">
      <dsp:nvSpPr>
        <dsp:cNvPr id="0" name=""/>
        <dsp:cNvSpPr/>
      </dsp:nvSpPr>
      <dsp:spPr>
        <a:xfrm>
          <a:off x="5518989" y="2019440"/>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oMath>
            </m:oMathPara>
          </a14:m>
          <a:endParaRPr lang="en-US" altLang="zh-CN" sz="1500" b="0" kern="1200" dirty="0"/>
        </a:p>
      </dsp:txBody>
      <dsp:txXfrm>
        <a:off x="5531918" y="2032369"/>
        <a:ext cx="1072218" cy="415579"/>
      </dsp:txXfrm>
    </dsp:sp>
    <dsp:sp modelId="{A849298D-D29A-482E-A7D7-1B721404436F}">
      <dsp:nvSpPr>
        <dsp:cNvPr id="0" name=""/>
        <dsp:cNvSpPr/>
      </dsp:nvSpPr>
      <dsp:spPr>
        <a:xfrm rot="16200000">
          <a:off x="5999461" y="1828695"/>
          <a:ext cx="137132"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rot="5400000">
        <a:off x="6008433" y="1900592"/>
        <a:ext cx="119189" cy="95992"/>
      </dsp:txXfrm>
    </dsp:sp>
    <dsp:sp modelId="{44AA3DA9-BEE1-4858-A199-2139EBA861EB}">
      <dsp:nvSpPr>
        <dsp:cNvPr id="0" name=""/>
        <dsp:cNvSpPr/>
      </dsp:nvSpPr>
      <dsp:spPr>
        <a:xfrm>
          <a:off x="5518989" y="1395159"/>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𝑆</m:t>
                </m:r>
                <m:r>
                  <a:rPr lang="en-US" altLang="zh-CN" sz="1500" b="0" i="1" kern="1200" smtClean="0">
                    <a:solidFill>
                      <a:srgbClr val="FF0000"/>
                    </a:solidFill>
                    <a:latin typeface="Cambria Math" panose="02040503050406030204" pitchFamily="18" charset="0"/>
                  </a:rPr>
                  <m:t>)</m:t>
                </m:r>
              </m:oMath>
            </m:oMathPara>
          </a14:m>
          <a:endParaRPr lang="en-US" altLang="zh-CN" sz="1500" b="0" kern="1200" dirty="0"/>
        </a:p>
      </dsp:txBody>
      <dsp:txXfrm>
        <a:off x="5531918" y="1408088"/>
        <a:ext cx="1072218" cy="415579"/>
      </dsp:txXfrm>
    </dsp:sp>
    <dsp:sp modelId="{20A8C119-5923-4106-8011-4817234EBB12}">
      <dsp:nvSpPr>
        <dsp:cNvPr id="0" name=""/>
        <dsp:cNvSpPr/>
      </dsp:nvSpPr>
      <dsp:spPr>
        <a:xfrm rot="16200000">
          <a:off x="5953748" y="1143463"/>
          <a:ext cx="228558"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5400000">
        <a:off x="6008432" y="1188102"/>
        <a:ext cx="119189" cy="168964"/>
      </dsp:txXfrm>
    </dsp:sp>
    <dsp:sp modelId="{5DA15C8B-4E3F-4AF3-A68C-53B3027E28F5}">
      <dsp:nvSpPr>
        <dsp:cNvPr id="0" name=""/>
        <dsp:cNvSpPr/>
      </dsp:nvSpPr>
      <dsp:spPr>
        <a:xfrm>
          <a:off x="5518989" y="648976"/>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solidFill>
                      <a:srgbClr val="FF0000"/>
                    </a:solidFill>
                    <a:latin typeface="Cambria Math" panose="02040503050406030204" pitchFamily="18" charset="0"/>
                  </a:rPr>
                  <m:t>𝑆</m:t>
                </m:r>
                <m:r>
                  <a:rPr lang="en-US" altLang="zh-CN" sz="1500" b="0" i="1" kern="1200" smtClean="0">
                    <a:solidFill>
                      <a:srgbClr val="FF0000"/>
                    </a:solidFill>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𝑇</m:t>
                </m:r>
              </m:oMath>
            </m:oMathPara>
          </a14:m>
          <a:endParaRPr lang="en-US" altLang="zh-CN" sz="1500" b="0" kern="1200" dirty="0">
            <a:solidFill>
              <a:srgbClr val="FF0000"/>
            </a:solidFill>
          </a:endParaRPr>
        </a:p>
      </dsp:txBody>
      <dsp:txXfrm>
        <a:off x="5531918" y="661905"/>
        <a:ext cx="1072218" cy="415579"/>
      </dsp:txXfrm>
    </dsp:sp>
    <dsp:sp modelId="{A8F7A1BE-E2C7-4718-B432-E009502D5831}">
      <dsp:nvSpPr>
        <dsp:cNvPr id="0" name=""/>
        <dsp:cNvSpPr/>
      </dsp:nvSpPr>
      <dsp:spPr>
        <a:xfrm rot="16200000">
          <a:off x="6014622" y="478446"/>
          <a:ext cx="106810"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5400000">
        <a:off x="6008433" y="556408"/>
        <a:ext cx="119189" cy="74767"/>
      </dsp:txXfrm>
    </dsp:sp>
    <dsp:sp modelId="{C7874E11-D141-490F-ACB9-757656A0CE6E}">
      <dsp:nvSpPr>
        <dsp:cNvPr id="0" name=""/>
        <dsp:cNvSpPr/>
      </dsp:nvSpPr>
      <dsp:spPr>
        <a:xfrm>
          <a:off x="5518989" y="65124"/>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oMath>
            </m:oMathPara>
          </a14:m>
          <a:endParaRPr lang="en-US" altLang="zh-CN" sz="1500" b="0" kern="1200" dirty="0"/>
        </a:p>
      </dsp:txBody>
      <dsp:txXfrm>
        <a:off x="5531918" y="78053"/>
        <a:ext cx="1072218" cy="415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A2AA-D419-48F6-A7BC-6D8B805B3EA5}">
      <dsp:nvSpPr>
        <dsp:cNvPr id="0" name=""/>
        <dsp:cNvSpPr/>
      </dsp:nvSpPr>
      <dsp:spPr>
        <a:xfrm>
          <a:off x="3961949" y="1425"/>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zh-CN" altLang="en-US" sz="1500" kern="1200" dirty="0"/>
        </a:p>
      </dsp:txBody>
      <dsp:txXfrm>
        <a:off x="3974878" y="14354"/>
        <a:ext cx="1072218" cy="415579"/>
      </dsp:txXfrm>
    </dsp:sp>
    <dsp:sp modelId="{555A10CD-A68C-469F-AAEA-2097D6DF155F}">
      <dsp:nvSpPr>
        <dsp:cNvPr id="0" name=""/>
        <dsp:cNvSpPr/>
      </dsp:nvSpPr>
      <dsp:spPr>
        <a:xfrm rot="5400000">
          <a:off x="4428218" y="453898"/>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470452"/>
        <a:ext cx="119189" cy="115877"/>
      </dsp:txXfrm>
    </dsp:sp>
    <dsp:sp modelId="{92673446-445A-4664-A208-8665547FB322}">
      <dsp:nvSpPr>
        <dsp:cNvPr id="0" name=""/>
        <dsp:cNvSpPr/>
      </dsp:nvSpPr>
      <dsp:spPr>
        <a:xfrm>
          <a:off x="3961949" y="663581"/>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u="none" kern="1200" smtClean="0">
                    <a:solidFill>
                      <a:srgbClr val="FF0000"/>
                    </a:solidFill>
                    <a:latin typeface="Cambria Math" panose="02040503050406030204" pitchFamily="18" charset="0"/>
                  </a:rPr>
                  <m:t>𝑥</m:t>
                </m:r>
                <m:r>
                  <a:rPr lang="en-US" altLang="zh-CN" sz="1500" b="0" i="1" u="none" kern="1200" smtClean="0">
                    <a:latin typeface="Cambria Math" panose="02040503050406030204" pitchFamily="18" charset="0"/>
                  </a:rPr>
                  <m:t>+(</m:t>
                </m:r>
                <m:r>
                  <a:rPr lang="en-US" altLang="zh-CN" sz="1500" b="0" i="1" u="none" kern="1200" smtClean="0">
                    <a:latin typeface="Cambria Math" panose="02040503050406030204" pitchFamily="18" charset="0"/>
                  </a:rPr>
                  <m:t>𝑥</m:t>
                </m:r>
                <m:r>
                  <a:rPr lang="en-US" altLang="zh-CN" sz="1500" b="0" i="1" u="none" kern="1200" smtClean="0">
                    <a:latin typeface="Cambria Math" panose="02040503050406030204" pitchFamily="18" charset="0"/>
                  </a:rPr>
                  <m:t>+</m:t>
                </m:r>
                <m:r>
                  <a:rPr lang="en-US" altLang="zh-CN" sz="1500" b="0" i="1" u="none" kern="1200" smtClean="0">
                    <a:latin typeface="Cambria Math" panose="02040503050406030204" pitchFamily="18" charset="0"/>
                  </a:rPr>
                  <m:t>𝑥</m:t>
                </m:r>
                <m:r>
                  <a:rPr lang="en-US" altLang="zh-CN" sz="1500" b="0" i="1" u="none" kern="1200" smtClean="0">
                    <a:latin typeface="Cambria Math" panose="02040503050406030204" pitchFamily="18" charset="0"/>
                  </a:rPr>
                  <m:t>)</m:t>
                </m:r>
              </m:oMath>
            </m:oMathPara>
          </a14:m>
          <a:endParaRPr lang="zh-CN" altLang="en-US" sz="1500" u="none" kern="1200" dirty="0"/>
        </a:p>
      </dsp:txBody>
      <dsp:txXfrm>
        <a:off x="3974878" y="676510"/>
        <a:ext cx="1072218" cy="415579"/>
      </dsp:txXfrm>
    </dsp:sp>
    <dsp:sp modelId="{C84F7E57-5BAF-425F-BCF9-E6AE00559F05}">
      <dsp:nvSpPr>
        <dsp:cNvPr id="0" name=""/>
        <dsp:cNvSpPr/>
      </dsp:nvSpPr>
      <dsp:spPr>
        <a:xfrm rot="5400000">
          <a:off x="4428218" y="1116055"/>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1132609"/>
        <a:ext cx="119189" cy="115877"/>
      </dsp:txXfrm>
    </dsp:sp>
    <dsp:sp modelId="{CBDA1E74-668E-491D-B3B4-3F12E094D83D}">
      <dsp:nvSpPr>
        <dsp:cNvPr id="0" name=""/>
        <dsp:cNvSpPr/>
      </dsp:nvSpPr>
      <dsp:spPr>
        <a:xfrm>
          <a:off x="3961949" y="1325738"/>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solidFill>
                      <a:srgbClr val="FF0000"/>
                    </a:solidFill>
                    <a:latin typeface="Cambria Math" panose="02040503050406030204" pitchFamily="18" charset="0"/>
                  </a:rPr>
                  <m:t>𝑇</m:t>
                </m:r>
                <m:r>
                  <a:rPr lang="en-US" altLang="zh-CN" sz="1500" b="0" i="1" kern="1200" smtClean="0">
                    <a:latin typeface="Cambria Math" panose="02040503050406030204" pitchFamily="18" charset="0"/>
                  </a:rPr>
                  <m:t>+</m:t>
                </m:r>
                <m:d>
                  <m:dPr>
                    <m:ctrlPr>
                      <a:rPr lang="en-US" altLang="zh-CN" sz="1500" b="0" i="1" kern="1200" smtClean="0">
                        <a:latin typeface="Cambria Math" panose="02040503050406030204" pitchFamily="18" charset="0"/>
                      </a:rPr>
                    </m:ctrlPr>
                  </m:dPr>
                  <m:e>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e>
                </m:d>
              </m:oMath>
            </m:oMathPara>
          </a14:m>
          <a:endParaRPr lang="en-US" altLang="zh-CN" sz="1500" b="0" kern="1200" dirty="0"/>
        </a:p>
      </dsp:txBody>
      <dsp:txXfrm>
        <a:off x="3974878" y="1338667"/>
        <a:ext cx="1072218" cy="415579"/>
      </dsp:txXfrm>
    </dsp:sp>
    <dsp:sp modelId="{5B03972C-3982-4EDD-B1F2-742DCAFC90E8}">
      <dsp:nvSpPr>
        <dsp:cNvPr id="0" name=""/>
        <dsp:cNvSpPr/>
      </dsp:nvSpPr>
      <dsp:spPr>
        <a:xfrm rot="5400000">
          <a:off x="4428218" y="1778212"/>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1794766"/>
        <a:ext cx="119189" cy="115877"/>
      </dsp:txXfrm>
    </dsp:sp>
    <dsp:sp modelId="{1BC69416-F09B-4AA3-BB84-573D54AFAD2E}">
      <dsp:nvSpPr>
        <dsp:cNvPr id="0" name=""/>
        <dsp:cNvSpPr/>
      </dsp:nvSpPr>
      <dsp:spPr>
        <a:xfrm>
          <a:off x="3961949" y="1987895"/>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74878" y="2000824"/>
        <a:ext cx="1072218" cy="415579"/>
      </dsp:txXfrm>
    </dsp:sp>
    <dsp:sp modelId="{39CB7366-33E7-4153-9567-58F0053583AF}">
      <dsp:nvSpPr>
        <dsp:cNvPr id="0" name=""/>
        <dsp:cNvSpPr/>
      </dsp:nvSpPr>
      <dsp:spPr>
        <a:xfrm rot="5400000">
          <a:off x="4428218" y="2440369"/>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2456923"/>
        <a:ext cx="119189" cy="115877"/>
      </dsp:txXfrm>
    </dsp:sp>
    <dsp:sp modelId="{B3BA7974-99E8-4BD7-8052-02A7B5BCE2E9}">
      <dsp:nvSpPr>
        <dsp:cNvPr id="0" name=""/>
        <dsp:cNvSpPr/>
      </dsp:nvSpPr>
      <dsp:spPr>
        <a:xfrm>
          <a:off x="3961949" y="2650051"/>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74878" y="2662980"/>
        <a:ext cx="1072218" cy="415579"/>
      </dsp:txXfrm>
    </dsp:sp>
    <dsp:sp modelId="{F463D824-F037-43E2-80E3-E5EA00291038}">
      <dsp:nvSpPr>
        <dsp:cNvPr id="0" name=""/>
        <dsp:cNvSpPr/>
      </dsp:nvSpPr>
      <dsp:spPr>
        <a:xfrm rot="5400000">
          <a:off x="4428218" y="3102525"/>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3119079"/>
        <a:ext cx="119189" cy="115877"/>
      </dsp:txXfrm>
    </dsp:sp>
    <dsp:sp modelId="{EBDC31EC-F301-4CF4-B238-36C82F187FCE}">
      <dsp:nvSpPr>
        <dsp:cNvPr id="0" name=""/>
        <dsp:cNvSpPr/>
      </dsp:nvSpPr>
      <dsp:spPr>
        <a:xfrm>
          <a:off x="3961949" y="3312208"/>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74878" y="3325137"/>
        <a:ext cx="1072218" cy="415579"/>
      </dsp:txXfrm>
    </dsp:sp>
    <dsp:sp modelId="{694C2D6B-B6EB-4436-B020-3D20A97686D3}">
      <dsp:nvSpPr>
        <dsp:cNvPr id="0" name=""/>
        <dsp:cNvSpPr/>
      </dsp:nvSpPr>
      <dsp:spPr>
        <a:xfrm rot="5400000">
          <a:off x="4428218" y="3764682"/>
          <a:ext cx="165539"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rot="-5400000">
        <a:off x="4451393" y="3781236"/>
        <a:ext cx="119189" cy="115877"/>
      </dsp:txXfrm>
    </dsp:sp>
    <dsp:sp modelId="{16B10A03-AB0F-4DBE-A52A-59C8D948525C}">
      <dsp:nvSpPr>
        <dsp:cNvPr id="0" name=""/>
        <dsp:cNvSpPr/>
      </dsp:nvSpPr>
      <dsp:spPr>
        <a:xfrm>
          <a:off x="3961949" y="3974365"/>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𝑥</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74878" y="3987294"/>
        <a:ext cx="1072218" cy="415579"/>
      </dsp:txXfrm>
    </dsp:sp>
    <dsp:sp modelId="{2FA1D19B-3801-4B0E-9241-F0F7CB24E685}">
      <dsp:nvSpPr>
        <dsp:cNvPr id="0" name=""/>
        <dsp:cNvSpPr/>
      </dsp:nvSpPr>
      <dsp:spPr>
        <a:xfrm rot="5558737">
          <a:off x="4403587" y="4438438"/>
          <a:ext cx="183132"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5400000">
        <a:off x="4436826" y="4446225"/>
        <a:ext cx="119189" cy="128192"/>
      </dsp:txXfrm>
    </dsp:sp>
    <dsp:sp modelId="{ACA4A30D-92FD-472E-B0F0-C37A2A772845}">
      <dsp:nvSpPr>
        <dsp:cNvPr id="0" name=""/>
        <dsp:cNvSpPr/>
      </dsp:nvSpPr>
      <dsp:spPr>
        <a:xfrm>
          <a:off x="3930281" y="4659719"/>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𝑇</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3943210" y="4672648"/>
        <a:ext cx="1072218" cy="415579"/>
      </dsp:txXfrm>
    </dsp:sp>
    <dsp:sp modelId="{701F1069-A494-424E-A10C-12CA6788E003}">
      <dsp:nvSpPr>
        <dsp:cNvPr id="0" name=""/>
        <dsp:cNvSpPr/>
      </dsp:nvSpPr>
      <dsp:spPr>
        <a:xfrm rot="35208">
          <a:off x="5089677" y="4789250"/>
          <a:ext cx="367993"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5089679" y="4828674"/>
        <a:ext cx="308399" cy="119189"/>
      </dsp:txXfrm>
    </dsp:sp>
    <dsp:sp modelId="{516937E3-ED90-40EE-870C-EEE0FF23BF66}">
      <dsp:nvSpPr>
        <dsp:cNvPr id="0" name=""/>
        <dsp:cNvSpPr/>
      </dsp:nvSpPr>
      <dsp:spPr>
        <a:xfrm>
          <a:off x="5518989" y="4675991"/>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5531918" y="4688920"/>
        <a:ext cx="1072218" cy="415579"/>
      </dsp:txXfrm>
    </dsp:sp>
    <dsp:sp modelId="{4835F751-7838-4800-B43C-A53D5A9A168C}">
      <dsp:nvSpPr>
        <dsp:cNvPr id="0" name=""/>
        <dsp:cNvSpPr/>
      </dsp:nvSpPr>
      <dsp:spPr>
        <a:xfrm rot="16200000">
          <a:off x="5962048" y="4435362"/>
          <a:ext cx="211958"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rot="5400000">
        <a:off x="6008432" y="4488301"/>
        <a:ext cx="119189" cy="152364"/>
      </dsp:txXfrm>
    </dsp:sp>
    <dsp:sp modelId="{F22CF8C7-D367-4225-BCF1-806ED46D4667}">
      <dsp:nvSpPr>
        <dsp:cNvPr id="0" name=""/>
        <dsp:cNvSpPr/>
      </dsp:nvSpPr>
      <dsp:spPr>
        <a:xfrm>
          <a:off x="5518989" y="3951942"/>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5531918" y="3964871"/>
        <a:ext cx="1072218" cy="415579"/>
      </dsp:txXfrm>
    </dsp:sp>
    <dsp:sp modelId="{F81F201D-E181-491F-A569-C1F76998218B}">
      <dsp:nvSpPr>
        <dsp:cNvPr id="0" name=""/>
        <dsp:cNvSpPr/>
      </dsp:nvSpPr>
      <dsp:spPr>
        <a:xfrm rot="16200000">
          <a:off x="5964287" y="3714298"/>
          <a:ext cx="207480"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rot="5400000">
        <a:off x="6008432" y="3769476"/>
        <a:ext cx="119189" cy="147886"/>
      </dsp:txXfrm>
    </dsp:sp>
    <dsp:sp modelId="{C6C18C7B-4D0E-4733-B565-B64B7A56E00F}">
      <dsp:nvSpPr>
        <dsp:cNvPr id="0" name=""/>
        <dsp:cNvSpPr/>
      </dsp:nvSpPr>
      <dsp:spPr>
        <a:xfrm>
          <a:off x="5518989" y="3233864"/>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𝑥</m:t>
                </m:r>
                <m:r>
                  <a:rPr lang="en-US" altLang="zh-CN" sz="1500" b="0" i="1" kern="1200" smtClean="0">
                    <a:latin typeface="Cambria Math" panose="02040503050406030204" pitchFamily="18" charset="0"/>
                  </a:rPr>
                  <m:t>)</m:t>
                </m:r>
              </m:oMath>
            </m:oMathPara>
          </a14:m>
          <a:endParaRPr lang="en-US" altLang="zh-CN" sz="1500" b="0" kern="1200" dirty="0"/>
        </a:p>
      </dsp:txBody>
      <dsp:txXfrm>
        <a:off x="5531918" y="3246793"/>
        <a:ext cx="1072218" cy="415579"/>
      </dsp:txXfrm>
    </dsp:sp>
    <dsp:sp modelId="{FFC947AD-8EC9-4DC0-B9D5-EDF84F6569F5}">
      <dsp:nvSpPr>
        <dsp:cNvPr id="0" name=""/>
        <dsp:cNvSpPr/>
      </dsp:nvSpPr>
      <dsp:spPr>
        <a:xfrm rot="16200000">
          <a:off x="6011211" y="3058785"/>
          <a:ext cx="113632"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5400000">
        <a:off x="6008433" y="3135382"/>
        <a:ext cx="119189" cy="79542"/>
      </dsp:txXfrm>
    </dsp:sp>
    <dsp:sp modelId="{CC8BA46D-C084-4A0D-B8F4-83E0CB4F57E9}">
      <dsp:nvSpPr>
        <dsp:cNvPr id="0" name=""/>
        <dsp:cNvSpPr/>
      </dsp:nvSpPr>
      <dsp:spPr>
        <a:xfrm>
          <a:off x="5518989" y="2640916"/>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𝑆</m:t>
                </m:r>
                <m:r>
                  <a:rPr lang="en-US" altLang="zh-CN" sz="1500" b="0" i="1" kern="1200" smtClean="0">
                    <a:solidFill>
                      <a:srgbClr val="FF0000"/>
                    </a:solidFill>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𝑇</m:t>
                </m:r>
                <m:r>
                  <a:rPr lang="en-US" altLang="zh-CN" sz="1500" b="0" i="1" kern="1200" smtClean="0">
                    <a:latin typeface="Cambria Math" panose="02040503050406030204" pitchFamily="18" charset="0"/>
                  </a:rPr>
                  <m:t>)</m:t>
                </m:r>
              </m:oMath>
            </m:oMathPara>
          </a14:m>
          <a:endParaRPr lang="en-US" altLang="zh-CN" sz="1500" b="0" kern="1200" dirty="0"/>
        </a:p>
      </dsp:txBody>
      <dsp:txXfrm>
        <a:off x="5531918" y="2653845"/>
        <a:ext cx="1072218" cy="415579"/>
      </dsp:txXfrm>
    </dsp:sp>
    <dsp:sp modelId="{DB3D6663-24A0-4163-84F8-23AC0740F016}">
      <dsp:nvSpPr>
        <dsp:cNvPr id="0" name=""/>
        <dsp:cNvSpPr/>
      </dsp:nvSpPr>
      <dsp:spPr>
        <a:xfrm rot="16200000">
          <a:off x="6000513" y="2451573"/>
          <a:ext cx="135028"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rot="5400000">
        <a:off x="6008433" y="2523890"/>
        <a:ext cx="119189" cy="94520"/>
      </dsp:txXfrm>
    </dsp:sp>
    <dsp:sp modelId="{9093A499-90B6-4278-814C-38356A08B0E3}">
      <dsp:nvSpPr>
        <dsp:cNvPr id="0" name=""/>
        <dsp:cNvSpPr/>
      </dsp:nvSpPr>
      <dsp:spPr>
        <a:xfrm>
          <a:off x="5518989" y="2019440"/>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oMath>
            </m:oMathPara>
          </a14:m>
          <a:endParaRPr lang="en-US" altLang="zh-CN" sz="1500" b="0" kern="1200" dirty="0"/>
        </a:p>
      </dsp:txBody>
      <dsp:txXfrm>
        <a:off x="5531918" y="2032369"/>
        <a:ext cx="1072218" cy="415579"/>
      </dsp:txXfrm>
    </dsp:sp>
    <dsp:sp modelId="{A849298D-D29A-482E-A7D7-1B721404436F}">
      <dsp:nvSpPr>
        <dsp:cNvPr id="0" name=""/>
        <dsp:cNvSpPr/>
      </dsp:nvSpPr>
      <dsp:spPr>
        <a:xfrm rot="16200000">
          <a:off x="5999461" y="1828695"/>
          <a:ext cx="137132"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rot="5400000">
        <a:off x="6008433" y="1900592"/>
        <a:ext cx="119189" cy="95992"/>
      </dsp:txXfrm>
    </dsp:sp>
    <dsp:sp modelId="{44AA3DA9-BEE1-4858-A199-2139EBA861EB}">
      <dsp:nvSpPr>
        <dsp:cNvPr id="0" name=""/>
        <dsp:cNvSpPr/>
      </dsp:nvSpPr>
      <dsp:spPr>
        <a:xfrm>
          <a:off x="5518989" y="1395159"/>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r>
                  <a:rPr lang="en-US" altLang="zh-CN" sz="1500" b="0" i="1" kern="1200" smtClean="0">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𝑆</m:t>
                </m:r>
                <m:r>
                  <a:rPr lang="en-US" altLang="zh-CN" sz="1500" b="0" i="1" kern="1200" smtClean="0">
                    <a:solidFill>
                      <a:srgbClr val="FF0000"/>
                    </a:solidFill>
                    <a:latin typeface="Cambria Math" panose="02040503050406030204" pitchFamily="18" charset="0"/>
                  </a:rPr>
                  <m:t>)</m:t>
                </m:r>
              </m:oMath>
            </m:oMathPara>
          </a14:m>
          <a:endParaRPr lang="en-US" altLang="zh-CN" sz="1500" b="0" kern="1200" dirty="0"/>
        </a:p>
      </dsp:txBody>
      <dsp:txXfrm>
        <a:off x="5531918" y="1408088"/>
        <a:ext cx="1072218" cy="415579"/>
      </dsp:txXfrm>
    </dsp:sp>
    <dsp:sp modelId="{20A8C119-5923-4106-8011-4817234EBB12}">
      <dsp:nvSpPr>
        <dsp:cNvPr id="0" name=""/>
        <dsp:cNvSpPr/>
      </dsp:nvSpPr>
      <dsp:spPr>
        <a:xfrm rot="16200000">
          <a:off x="5953748" y="1143463"/>
          <a:ext cx="228558"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5400000">
        <a:off x="6008432" y="1188102"/>
        <a:ext cx="119189" cy="168964"/>
      </dsp:txXfrm>
    </dsp:sp>
    <dsp:sp modelId="{5DA15C8B-4E3F-4AF3-A68C-53B3027E28F5}">
      <dsp:nvSpPr>
        <dsp:cNvPr id="0" name=""/>
        <dsp:cNvSpPr/>
      </dsp:nvSpPr>
      <dsp:spPr>
        <a:xfrm>
          <a:off x="5518989" y="648976"/>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solidFill>
                      <a:srgbClr val="FF0000"/>
                    </a:solidFill>
                    <a:latin typeface="Cambria Math" panose="02040503050406030204" pitchFamily="18" charset="0"/>
                  </a:rPr>
                  <m:t>𝑆</m:t>
                </m:r>
                <m:r>
                  <a:rPr lang="en-US" altLang="zh-CN" sz="1500" b="0" i="1" kern="1200" smtClean="0">
                    <a:solidFill>
                      <a:srgbClr val="FF0000"/>
                    </a:solidFill>
                    <a:latin typeface="Cambria Math" panose="02040503050406030204" pitchFamily="18" charset="0"/>
                  </a:rPr>
                  <m:t>+</m:t>
                </m:r>
                <m:r>
                  <a:rPr lang="en-US" altLang="zh-CN" sz="1500" b="0" i="1" kern="1200" smtClean="0">
                    <a:solidFill>
                      <a:srgbClr val="FF0000"/>
                    </a:solidFill>
                    <a:latin typeface="Cambria Math" panose="02040503050406030204" pitchFamily="18" charset="0"/>
                  </a:rPr>
                  <m:t>𝑇</m:t>
                </m:r>
              </m:oMath>
            </m:oMathPara>
          </a14:m>
          <a:endParaRPr lang="en-US" altLang="zh-CN" sz="1500" b="0" kern="1200" dirty="0">
            <a:solidFill>
              <a:srgbClr val="FF0000"/>
            </a:solidFill>
          </a:endParaRPr>
        </a:p>
      </dsp:txBody>
      <dsp:txXfrm>
        <a:off x="5531918" y="661905"/>
        <a:ext cx="1072218" cy="415579"/>
      </dsp:txXfrm>
    </dsp:sp>
    <dsp:sp modelId="{A8F7A1BE-E2C7-4718-B432-E009502D5831}">
      <dsp:nvSpPr>
        <dsp:cNvPr id="0" name=""/>
        <dsp:cNvSpPr/>
      </dsp:nvSpPr>
      <dsp:spPr>
        <a:xfrm rot="16200000">
          <a:off x="6014622" y="478446"/>
          <a:ext cx="106810" cy="198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5400000">
        <a:off x="6008433" y="556408"/>
        <a:ext cx="119189" cy="74767"/>
      </dsp:txXfrm>
    </dsp:sp>
    <dsp:sp modelId="{C7874E11-D141-490F-ACB9-757656A0CE6E}">
      <dsp:nvSpPr>
        <dsp:cNvPr id="0" name=""/>
        <dsp:cNvSpPr/>
      </dsp:nvSpPr>
      <dsp:spPr>
        <a:xfrm>
          <a:off x="5518989" y="65124"/>
          <a:ext cx="1098076" cy="44143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altLang="zh-CN" sz="1500" b="0" i="1" kern="1200" smtClean="0">
                    <a:latin typeface="Cambria Math" panose="02040503050406030204" pitchFamily="18" charset="0"/>
                  </a:rPr>
                  <m:t>𝑆</m:t>
                </m:r>
              </m:oMath>
            </m:oMathPara>
          </a14:m>
          <a:endParaRPr lang="en-US" altLang="zh-CN" sz="1500" b="0" kern="1200" dirty="0"/>
        </a:p>
      </dsp:txBody>
      <dsp:txXfrm>
        <a:off x="5531918" y="78053"/>
        <a:ext cx="1072218" cy="4155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8130E-C9A2-47CC-946C-CED3EBA57720}">
      <dsp:nvSpPr>
        <dsp:cNvPr id="0" name=""/>
        <dsp:cNvSpPr/>
      </dsp:nvSpPr>
      <dsp:spPr>
        <a:xfrm rot="5400000">
          <a:off x="2445714" y="755032"/>
          <a:ext cx="663082" cy="754896"/>
        </a:xfrm>
        <a:prstGeom prst="bentUpArrow">
          <a:avLst>
            <a:gd name="adj1" fmla="val 32840"/>
            <a:gd name="adj2" fmla="val 25000"/>
            <a:gd name="adj3" fmla="val 3578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C3A393-8580-4A8E-805C-873E3E0C36A6}">
      <dsp:nvSpPr>
        <dsp:cNvPr id="0" name=""/>
        <dsp:cNvSpPr/>
      </dsp:nvSpPr>
      <dsp:spPr>
        <a:xfrm>
          <a:off x="2270038" y="19992"/>
          <a:ext cx="1116241" cy="781332"/>
        </a:xfrm>
        <a:prstGeom prst="roundRect">
          <a:avLst>
            <a:gd name="adj" fmla="val 1667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高级语言</a:t>
          </a:r>
        </a:p>
      </dsp:txBody>
      <dsp:txXfrm>
        <a:off x="2308186" y="58140"/>
        <a:ext cx="1039945" cy="705036"/>
      </dsp:txXfrm>
    </dsp:sp>
    <dsp:sp modelId="{49E811DF-C57E-4AE9-B328-C828E6572C2B}">
      <dsp:nvSpPr>
        <dsp:cNvPr id="0" name=""/>
        <dsp:cNvSpPr/>
      </dsp:nvSpPr>
      <dsp:spPr>
        <a:xfrm>
          <a:off x="3497169" y="123515"/>
          <a:ext cx="1357392" cy="63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语法分析技术</a:t>
          </a:r>
        </a:p>
      </dsp:txBody>
      <dsp:txXfrm>
        <a:off x="3497169" y="123515"/>
        <a:ext cx="1357392" cy="631507"/>
      </dsp:txXfrm>
    </dsp:sp>
    <dsp:sp modelId="{C4F7F3F2-7FC5-40BF-B6CB-9937B9CAAA20}">
      <dsp:nvSpPr>
        <dsp:cNvPr id="0" name=""/>
        <dsp:cNvSpPr/>
      </dsp:nvSpPr>
      <dsp:spPr>
        <a:xfrm rot="5400000">
          <a:off x="3502128" y="1632727"/>
          <a:ext cx="663082" cy="754896"/>
        </a:xfrm>
        <a:prstGeom prst="bentUpArrow">
          <a:avLst>
            <a:gd name="adj1" fmla="val 32840"/>
            <a:gd name="adj2" fmla="val 25000"/>
            <a:gd name="adj3" fmla="val 3578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9442EA-00CD-4BE1-98D2-2F8FDB99D142}">
      <dsp:nvSpPr>
        <dsp:cNvPr id="0" name=""/>
        <dsp:cNvSpPr/>
      </dsp:nvSpPr>
      <dsp:spPr>
        <a:xfrm>
          <a:off x="3326451" y="897686"/>
          <a:ext cx="1116241" cy="781332"/>
        </a:xfrm>
        <a:prstGeom prst="roundRect">
          <a:avLst>
            <a:gd name="adj" fmla="val 1667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中间语言</a:t>
          </a:r>
        </a:p>
      </dsp:txBody>
      <dsp:txXfrm>
        <a:off x="3364599" y="935834"/>
        <a:ext cx="1039945" cy="705036"/>
      </dsp:txXfrm>
    </dsp:sp>
    <dsp:sp modelId="{394B7528-FAC4-4EFA-BD05-89A135DA0770}">
      <dsp:nvSpPr>
        <dsp:cNvPr id="0" name=""/>
        <dsp:cNvSpPr/>
      </dsp:nvSpPr>
      <dsp:spPr>
        <a:xfrm>
          <a:off x="4504186" y="984783"/>
          <a:ext cx="1934186" cy="63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寄存器分配和指令选择</a:t>
          </a:r>
        </a:p>
      </dsp:txBody>
      <dsp:txXfrm>
        <a:off x="4504186" y="984783"/>
        <a:ext cx="1934186" cy="631507"/>
      </dsp:txXfrm>
    </dsp:sp>
    <dsp:sp modelId="{5E93F873-29A7-4909-A3A2-D988AE25F65F}">
      <dsp:nvSpPr>
        <dsp:cNvPr id="0" name=""/>
        <dsp:cNvSpPr/>
      </dsp:nvSpPr>
      <dsp:spPr>
        <a:xfrm rot="5400000">
          <a:off x="4558541" y="2510421"/>
          <a:ext cx="663082" cy="754896"/>
        </a:xfrm>
        <a:prstGeom prst="bentUpArrow">
          <a:avLst>
            <a:gd name="adj1" fmla="val 32840"/>
            <a:gd name="adj2" fmla="val 25000"/>
            <a:gd name="adj3" fmla="val 3578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5F966-7DF5-4ABC-8BE4-B2BE9ACC809F}">
      <dsp:nvSpPr>
        <dsp:cNvPr id="0" name=""/>
        <dsp:cNvSpPr/>
      </dsp:nvSpPr>
      <dsp:spPr>
        <a:xfrm>
          <a:off x="4382865" y="1775380"/>
          <a:ext cx="1116241" cy="781332"/>
        </a:xfrm>
        <a:prstGeom prst="roundRect">
          <a:avLst>
            <a:gd name="adj" fmla="val 1667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机器语言</a:t>
          </a:r>
        </a:p>
      </dsp:txBody>
      <dsp:txXfrm>
        <a:off x="4421013" y="1813528"/>
        <a:ext cx="1039945" cy="705036"/>
      </dsp:txXfrm>
    </dsp:sp>
    <dsp:sp modelId="{9BB187DA-BEE2-4C2F-A4B0-7C846283E43D}">
      <dsp:nvSpPr>
        <dsp:cNvPr id="0" name=""/>
        <dsp:cNvSpPr/>
      </dsp:nvSpPr>
      <dsp:spPr>
        <a:xfrm>
          <a:off x="5604963" y="1858367"/>
          <a:ext cx="1480663" cy="63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处理器体系结构</a:t>
          </a:r>
        </a:p>
      </dsp:txBody>
      <dsp:txXfrm>
        <a:off x="5604963" y="1858367"/>
        <a:ext cx="1480663" cy="631507"/>
      </dsp:txXfrm>
    </dsp:sp>
    <dsp:sp modelId="{D887CA36-6EC3-4B35-8C21-110CAF66351F}">
      <dsp:nvSpPr>
        <dsp:cNvPr id="0" name=""/>
        <dsp:cNvSpPr/>
      </dsp:nvSpPr>
      <dsp:spPr>
        <a:xfrm>
          <a:off x="5439278" y="2653075"/>
          <a:ext cx="1116241" cy="781332"/>
        </a:xfrm>
        <a:prstGeom prst="roundRect">
          <a:avLst>
            <a:gd name="adj" fmla="val 1667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逻辑电路</a:t>
          </a:r>
        </a:p>
      </dsp:txBody>
      <dsp:txXfrm>
        <a:off x="5477426" y="2691223"/>
        <a:ext cx="1039945" cy="705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1CC48-D52E-4A42-AD31-AE6927F06F9D}">
      <dsp:nvSpPr>
        <dsp:cNvPr id="0" name=""/>
        <dsp:cNvSpPr/>
      </dsp:nvSpPr>
      <dsp:spPr>
        <a:xfrm>
          <a:off x="1975" y="520"/>
          <a:ext cx="4218193" cy="536089"/>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FF0000"/>
              </a:solidFill>
            </a:rPr>
            <a:t>void</a:t>
          </a:r>
          <a:r>
            <a:rPr lang="en-US" altLang="zh-CN" sz="2400" kern="1200" dirty="0"/>
            <a:t> p() : i, j</a:t>
          </a:r>
          <a:endParaRPr lang="zh-CN" altLang="en-US" sz="2400" kern="1200" dirty="0"/>
        </a:p>
      </dsp:txBody>
      <dsp:txXfrm>
        <a:off x="17677" y="16222"/>
        <a:ext cx="4186789" cy="504685"/>
      </dsp:txXfrm>
    </dsp:sp>
    <dsp:sp modelId="{CA157316-7D3C-4740-AD54-4D3ADD522BAF}">
      <dsp:nvSpPr>
        <dsp:cNvPr id="0" name=""/>
        <dsp:cNvSpPr/>
      </dsp:nvSpPr>
      <dsp:spPr>
        <a:xfrm>
          <a:off x="1975" y="608880"/>
          <a:ext cx="4218193" cy="536089"/>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FF0000"/>
              </a:solidFill>
            </a:rPr>
            <a:t>if</a:t>
          </a:r>
          <a:r>
            <a:rPr lang="en-US" altLang="zh-CN" sz="2400" kern="1200" dirty="0"/>
            <a:t> (1) : k[N]</a:t>
          </a:r>
          <a:endParaRPr lang="zh-CN" altLang="en-US" sz="2400" kern="1200" dirty="0"/>
        </a:p>
      </dsp:txBody>
      <dsp:txXfrm>
        <a:off x="17677" y="624582"/>
        <a:ext cx="4186789" cy="504685"/>
      </dsp:txXfrm>
    </dsp:sp>
    <dsp:sp modelId="{87D9B868-7EFD-4116-8C1A-634CDB69A066}">
      <dsp:nvSpPr>
        <dsp:cNvPr id="0" name=""/>
        <dsp:cNvSpPr/>
      </dsp:nvSpPr>
      <dsp:spPr>
        <a:xfrm>
          <a:off x="1975" y="1217241"/>
          <a:ext cx="2065716" cy="536089"/>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FF0000"/>
              </a:solidFill>
            </a:rPr>
            <a:t>if</a:t>
          </a:r>
          <a:r>
            <a:rPr lang="en-US" altLang="zh-CN" sz="2400" kern="1200" dirty="0"/>
            <a:t>(2) : l[M]</a:t>
          </a:r>
          <a:endParaRPr lang="zh-CN" altLang="en-US" sz="2400" kern="1200" dirty="0"/>
        </a:p>
      </dsp:txBody>
      <dsp:txXfrm>
        <a:off x="17677" y="1232943"/>
        <a:ext cx="2034312" cy="504685"/>
      </dsp:txXfrm>
    </dsp:sp>
    <dsp:sp modelId="{9C657EB0-4389-46EA-BE98-1D018DAEFCB2}">
      <dsp:nvSpPr>
        <dsp:cNvPr id="0" name=""/>
        <dsp:cNvSpPr/>
      </dsp:nvSpPr>
      <dsp:spPr>
        <a:xfrm>
          <a:off x="2154452" y="1217241"/>
          <a:ext cx="2065716" cy="536089"/>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FF0000"/>
              </a:solidFill>
            </a:rPr>
            <a:t>else</a:t>
          </a:r>
          <a:r>
            <a:rPr lang="en-US" altLang="zh-CN" sz="2400" kern="1200" dirty="0"/>
            <a:t> : r[M]</a:t>
          </a:r>
          <a:endParaRPr lang="zh-CN" altLang="en-US" sz="2400" kern="1200" dirty="0"/>
        </a:p>
      </dsp:txBody>
      <dsp:txXfrm>
        <a:off x="2170154" y="1232943"/>
        <a:ext cx="2034312" cy="5046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BC1D-B15C-4125-82C5-505CF4F04AB6}">
      <dsp:nvSpPr>
        <dsp:cNvPr id="0" name=""/>
        <dsp:cNvSpPr/>
      </dsp:nvSpPr>
      <dsp:spPr>
        <a:xfrm>
          <a:off x="1222711" y="751"/>
          <a:ext cx="585525" cy="390350"/>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b="0" kern="1200" cap="none" spc="0">
              <a:ln w="0"/>
              <a:effectLst>
                <a:outerShdw blurRad="38100" dist="19050" dir="2700000" algn="tl" rotWithShape="0">
                  <a:schemeClr val="dk1">
                    <a:alpha val="40000"/>
                  </a:schemeClr>
                </a:outerShdw>
              </a:effectLst>
            </a:rPr>
            <a:t>+</a:t>
          </a:r>
          <a:endParaRPr lang="zh-CN" altLang="en-US" sz="1700" kern="1200" dirty="0"/>
        </a:p>
      </dsp:txBody>
      <dsp:txXfrm>
        <a:off x="1234144" y="12184"/>
        <a:ext cx="562659" cy="367484"/>
      </dsp:txXfrm>
    </dsp:sp>
    <dsp:sp modelId="{B4ED11B8-731E-4140-9D2A-CA234090BD94}">
      <dsp:nvSpPr>
        <dsp:cNvPr id="0" name=""/>
        <dsp:cNvSpPr/>
      </dsp:nvSpPr>
      <dsp:spPr>
        <a:xfrm>
          <a:off x="1134882" y="391102"/>
          <a:ext cx="380591" cy="156140"/>
        </a:xfrm>
        <a:custGeom>
          <a:avLst/>
          <a:gdLst/>
          <a:ahLst/>
          <a:cxnLst/>
          <a:rect l="0" t="0" r="0" b="0"/>
          <a:pathLst>
            <a:path>
              <a:moveTo>
                <a:pt x="380591" y="0"/>
              </a:moveTo>
              <a:lnTo>
                <a:pt x="380591" y="78070"/>
              </a:lnTo>
              <a:lnTo>
                <a:pt x="0" y="78070"/>
              </a:lnTo>
              <a:lnTo>
                <a:pt x="0" y="156140"/>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B5924-1CF3-4FAD-A772-C77B5B2E48E2}">
      <dsp:nvSpPr>
        <dsp:cNvPr id="0" name=""/>
        <dsp:cNvSpPr/>
      </dsp:nvSpPr>
      <dsp:spPr>
        <a:xfrm>
          <a:off x="842119" y="547242"/>
          <a:ext cx="585525" cy="390350"/>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p</a:t>
          </a:r>
          <a:endParaRPr lang="zh-CN" altLang="en-US" sz="1700" kern="1200" dirty="0"/>
        </a:p>
      </dsp:txBody>
      <dsp:txXfrm>
        <a:off x="853552" y="558675"/>
        <a:ext cx="562659" cy="367484"/>
      </dsp:txXfrm>
    </dsp:sp>
    <dsp:sp modelId="{E269E091-2622-43A5-8388-9390A1C44B2A}">
      <dsp:nvSpPr>
        <dsp:cNvPr id="0" name=""/>
        <dsp:cNvSpPr/>
      </dsp:nvSpPr>
      <dsp:spPr>
        <a:xfrm>
          <a:off x="1515473" y="391102"/>
          <a:ext cx="380591" cy="156140"/>
        </a:xfrm>
        <a:custGeom>
          <a:avLst/>
          <a:gdLst/>
          <a:ahLst/>
          <a:cxnLst/>
          <a:rect l="0" t="0" r="0" b="0"/>
          <a:pathLst>
            <a:path>
              <a:moveTo>
                <a:pt x="0" y="0"/>
              </a:moveTo>
              <a:lnTo>
                <a:pt x="0" y="78070"/>
              </a:lnTo>
              <a:lnTo>
                <a:pt x="380591" y="78070"/>
              </a:lnTo>
              <a:lnTo>
                <a:pt x="380591" y="156140"/>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E9809-D226-4A6D-9C9F-EAEA127ADF03}">
      <dsp:nvSpPr>
        <dsp:cNvPr id="0" name=""/>
        <dsp:cNvSpPr/>
      </dsp:nvSpPr>
      <dsp:spPr>
        <a:xfrm>
          <a:off x="1603302" y="547242"/>
          <a:ext cx="585525" cy="390350"/>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a:t>
          </a:r>
          <a:endParaRPr lang="zh-CN" altLang="en-US" sz="1700" kern="1200" dirty="0"/>
        </a:p>
      </dsp:txBody>
      <dsp:txXfrm>
        <a:off x="1614735" y="558675"/>
        <a:ext cx="562659" cy="367484"/>
      </dsp:txXfrm>
    </dsp:sp>
    <dsp:sp modelId="{5A83FE8B-725A-4DA4-8F06-075FE60AD6B2}">
      <dsp:nvSpPr>
        <dsp:cNvPr id="0" name=""/>
        <dsp:cNvSpPr/>
      </dsp:nvSpPr>
      <dsp:spPr>
        <a:xfrm>
          <a:off x="1515473" y="937592"/>
          <a:ext cx="380591" cy="156140"/>
        </a:xfrm>
        <a:custGeom>
          <a:avLst/>
          <a:gdLst/>
          <a:ahLst/>
          <a:cxnLst/>
          <a:rect l="0" t="0" r="0" b="0"/>
          <a:pathLst>
            <a:path>
              <a:moveTo>
                <a:pt x="380591" y="0"/>
              </a:moveTo>
              <a:lnTo>
                <a:pt x="380591" y="78070"/>
              </a:lnTo>
              <a:lnTo>
                <a:pt x="0" y="78070"/>
              </a:lnTo>
              <a:lnTo>
                <a:pt x="0" y="15614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8D18C-23DC-4332-8151-2BA341B7C2E3}">
      <dsp:nvSpPr>
        <dsp:cNvPr id="0" name=""/>
        <dsp:cNvSpPr/>
      </dsp:nvSpPr>
      <dsp:spPr>
        <a:xfrm>
          <a:off x="1222711" y="1093732"/>
          <a:ext cx="585525" cy="390350"/>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q</a:t>
          </a:r>
          <a:endParaRPr lang="zh-CN" altLang="en-US" sz="1700" kern="1200" dirty="0"/>
        </a:p>
      </dsp:txBody>
      <dsp:txXfrm>
        <a:off x="1234144" y="1105165"/>
        <a:ext cx="562659" cy="367484"/>
      </dsp:txXfrm>
    </dsp:sp>
    <dsp:sp modelId="{E92C36EC-FA77-46EB-AEA1-6B1FA94A66A4}">
      <dsp:nvSpPr>
        <dsp:cNvPr id="0" name=""/>
        <dsp:cNvSpPr/>
      </dsp:nvSpPr>
      <dsp:spPr>
        <a:xfrm>
          <a:off x="1896065" y="937592"/>
          <a:ext cx="380591" cy="156140"/>
        </a:xfrm>
        <a:custGeom>
          <a:avLst/>
          <a:gdLst/>
          <a:ahLst/>
          <a:cxnLst/>
          <a:rect l="0" t="0" r="0" b="0"/>
          <a:pathLst>
            <a:path>
              <a:moveTo>
                <a:pt x="0" y="0"/>
              </a:moveTo>
              <a:lnTo>
                <a:pt x="0" y="78070"/>
              </a:lnTo>
              <a:lnTo>
                <a:pt x="380591" y="78070"/>
              </a:lnTo>
              <a:lnTo>
                <a:pt x="380591" y="15614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2E790-3C09-4BDF-8D8D-430922D88769}">
      <dsp:nvSpPr>
        <dsp:cNvPr id="0" name=""/>
        <dsp:cNvSpPr/>
      </dsp:nvSpPr>
      <dsp:spPr>
        <a:xfrm>
          <a:off x="1983894" y="1093732"/>
          <a:ext cx="585525" cy="390350"/>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a:t>
          </a:r>
          <a:endParaRPr lang="zh-CN" altLang="en-US" sz="1700" kern="1200" dirty="0"/>
        </a:p>
      </dsp:txBody>
      <dsp:txXfrm>
        <a:off x="1995327" y="1105165"/>
        <a:ext cx="562659" cy="367484"/>
      </dsp:txXfrm>
    </dsp:sp>
    <dsp:sp modelId="{9C9A20E7-7E5F-4D85-8B2C-01D027EB835F}">
      <dsp:nvSpPr>
        <dsp:cNvPr id="0" name=""/>
        <dsp:cNvSpPr/>
      </dsp:nvSpPr>
      <dsp:spPr>
        <a:xfrm>
          <a:off x="2230936" y="1484082"/>
          <a:ext cx="91440" cy="156140"/>
        </a:xfrm>
        <a:custGeom>
          <a:avLst/>
          <a:gdLst/>
          <a:ahLst/>
          <a:cxnLst/>
          <a:rect l="0" t="0" r="0" b="0"/>
          <a:pathLst>
            <a:path>
              <a:moveTo>
                <a:pt x="45720" y="0"/>
              </a:moveTo>
              <a:lnTo>
                <a:pt x="45720" y="15614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DDCF3-450F-434E-929E-E596966E60D3}">
      <dsp:nvSpPr>
        <dsp:cNvPr id="0" name=""/>
        <dsp:cNvSpPr/>
      </dsp:nvSpPr>
      <dsp:spPr>
        <a:xfrm>
          <a:off x="1983894" y="1640222"/>
          <a:ext cx="585525" cy="390350"/>
        </a:xfrm>
        <a:prstGeom prst="roundRect">
          <a:avLst>
            <a:gd name="adj" fmla="val 10000"/>
          </a:avLst>
        </a:prstGeom>
        <a:no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r</a:t>
          </a:r>
          <a:endParaRPr lang="zh-CN" altLang="en-US" sz="1700" kern="1200" dirty="0"/>
        </a:p>
      </dsp:txBody>
      <dsp:txXfrm>
        <a:off x="1995327" y="1651655"/>
        <a:ext cx="562659" cy="3674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C1D2-7564-48EA-8A6F-4414E14295D5}">
      <dsp:nvSpPr>
        <dsp:cNvPr id="0" name=""/>
        <dsp:cNvSpPr/>
      </dsp:nvSpPr>
      <dsp:spPr>
        <a:xfrm>
          <a:off x="561382" y="214017"/>
          <a:ext cx="862995" cy="575330"/>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zh-CN" sz="1300" kern="1200" dirty="0"/>
            <a:t>+</a:t>
          </a:r>
        </a:p>
        <a:p>
          <a:pPr marL="0" lvl="0" indent="0" algn="ctr" defTabSz="577850">
            <a:lnSpc>
              <a:spcPct val="90000"/>
            </a:lnSpc>
            <a:spcBef>
              <a:spcPct val="0"/>
            </a:spcBef>
            <a:spcAft>
              <a:spcPct val="35000"/>
            </a:spcAft>
            <a:buNone/>
          </a:pPr>
          <a:r>
            <a:rPr lang="en-US" altLang="zh-CN" sz="1300" kern="1200" dirty="0"/>
            <a:t>(5,5,4)</a:t>
          </a:r>
          <a:endParaRPr lang="zh-CN" altLang="en-US" sz="1300" kern="1200" dirty="0"/>
        </a:p>
      </dsp:txBody>
      <dsp:txXfrm>
        <a:off x="578233" y="230868"/>
        <a:ext cx="829293" cy="541628"/>
      </dsp:txXfrm>
    </dsp:sp>
    <dsp:sp modelId="{58ED4A10-7B1D-42B2-BCFE-CC7AA50E1F5C}">
      <dsp:nvSpPr>
        <dsp:cNvPr id="0" name=""/>
        <dsp:cNvSpPr/>
      </dsp:nvSpPr>
      <dsp:spPr>
        <a:xfrm>
          <a:off x="431933" y="789347"/>
          <a:ext cx="560947" cy="230132"/>
        </a:xfrm>
        <a:custGeom>
          <a:avLst/>
          <a:gdLst/>
          <a:ahLst/>
          <a:cxnLst/>
          <a:rect l="0" t="0" r="0" b="0"/>
          <a:pathLst>
            <a:path>
              <a:moveTo>
                <a:pt x="560947" y="0"/>
              </a:moveTo>
              <a:lnTo>
                <a:pt x="560947" y="115066"/>
              </a:lnTo>
              <a:lnTo>
                <a:pt x="0" y="115066"/>
              </a:lnTo>
              <a:lnTo>
                <a:pt x="0" y="23013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033A2-1C3A-4C83-8875-C14DBF286606}">
      <dsp:nvSpPr>
        <dsp:cNvPr id="0" name=""/>
        <dsp:cNvSpPr/>
      </dsp:nvSpPr>
      <dsp:spPr>
        <a:xfrm>
          <a:off x="435" y="1019479"/>
          <a:ext cx="862995" cy="575330"/>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zh-CN" sz="1300" kern="1200" dirty="0"/>
            <a:t>c</a:t>
          </a:r>
        </a:p>
        <a:p>
          <a:pPr marL="0" lvl="0" indent="0" algn="ctr" defTabSz="577850">
            <a:lnSpc>
              <a:spcPct val="90000"/>
            </a:lnSpc>
            <a:spcBef>
              <a:spcPct val="0"/>
            </a:spcBef>
            <a:spcAft>
              <a:spcPct val="35000"/>
            </a:spcAft>
            <a:buNone/>
          </a:pPr>
          <a:r>
            <a:rPr lang="en-US" altLang="zh-CN" sz="1300" kern="1200" dirty="0"/>
            <a:t>(0,1,1)</a:t>
          </a:r>
          <a:endParaRPr lang="zh-CN" altLang="en-US" sz="1300" kern="1200" dirty="0"/>
        </a:p>
      </dsp:txBody>
      <dsp:txXfrm>
        <a:off x="17286" y="1036330"/>
        <a:ext cx="829293" cy="541628"/>
      </dsp:txXfrm>
    </dsp:sp>
    <dsp:sp modelId="{F4F3103B-8D48-4F64-9888-DE42815076CA}">
      <dsp:nvSpPr>
        <dsp:cNvPr id="0" name=""/>
        <dsp:cNvSpPr/>
      </dsp:nvSpPr>
      <dsp:spPr>
        <a:xfrm>
          <a:off x="992880" y="789347"/>
          <a:ext cx="560947" cy="230132"/>
        </a:xfrm>
        <a:custGeom>
          <a:avLst/>
          <a:gdLst/>
          <a:ahLst/>
          <a:cxnLst/>
          <a:rect l="0" t="0" r="0" b="0"/>
          <a:pathLst>
            <a:path>
              <a:moveTo>
                <a:pt x="0" y="0"/>
              </a:moveTo>
              <a:lnTo>
                <a:pt x="0" y="115066"/>
              </a:lnTo>
              <a:lnTo>
                <a:pt x="560947" y="115066"/>
              </a:lnTo>
              <a:lnTo>
                <a:pt x="560947" y="23013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6BB8D-EB40-474F-93C6-07070A7EE3B4}">
      <dsp:nvSpPr>
        <dsp:cNvPr id="0" name=""/>
        <dsp:cNvSpPr/>
      </dsp:nvSpPr>
      <dsp:spPr>
        <a:xfrm>
          <a:off x="1122329" y="1019479"/>
          <a:ext cx="862995" cy="575330"/>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zh-CN" sz="1300" kern="1200" dirty="0"/>
            <a:t>+</a:t>
          </a:r>
        </a:p>
        <a:p>
          <a:pPr marL="0" lvl="0" indent="0" algn="ctr" defTabSz="577850">
            <a:lnSpc>
              <a:spcPct val="90000"/>
            </a:lnSpc>
            <a:spcBef>
              <a:spcPct val="0"/>
            </a:spcBef>
            <a:spcAft>
              <a:spcPct val="35000"/>
            </a:spcAft>
            <a:buNone/>
          </a:pPr>
          <a:r>
            <a:rPr lang="en-US" altLang="zh-CN" sz="1300" kern="1200" dirty="0"/>
            <a:t>(3,2,2)</a:t>
          </a:r>
          <a:endParaRPr lang="zh-CN" altLang="en-US" sz="1300" kern="1200" dirty="0"/>
        </a:p>
      </dsp:txBody>
      <dsp:txXfrm>
        <a:off x="1139180" y="1036330"/>
        <a:ext cx="829293" cy="541628"/>
      </dsp:txXfrm>
    </dsp:sp>
    <dsp:sp modelId="{791A7F3D-7ACD-4FE1-B8D2-1B72D1D48565}">
      <dsp:nvSpPr>
        <dsp:cNvPr id="0" name=""/>
        <dsp:cNvSpPr/>
      </dsp:nvSpPr>
      <dsp:spPr>
        <a:xfrm>
          <a:off x="992880" y="1594810"/>
          <a:ext cx="560947" cy="230132"/>
        </a:xfrm>
        <a:custGeom>
          <a:avLst/>
          <a:gdLst/>
          <a:ahLst/>
          <a:cxnLst/>
          <a:rect l="0" t="0" r="0" b="0"/>
          <a:pathLst>
            <a:path>
              <a:moveTo>
                <a:pt x="560947" y="0"/>
              </a:moveTo>
              <a:lnTo>
                <a:pt x="560947" y="115066"/>
              </a:lnTo>
              <a:lnTo>
                <a:pt x="0" y="115066"/>
              </a:lnTo>
              <a:lnTo>
                <a:pt x="0" y="23013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42B8E-79BB-4C51-8943-1E9D8B2C96C8}">
      <dsp:nvSpPr>
        <dsp:cNvPr id="0" name=""/>
        <dsp:cNvSpPr/>
      </dsp:nvSpPr>
      <dsp:spPr>
        <a:xfrm>
          <a:off x="561382" y="1824942"/>
          <a:ext cx="862995" cy="575330"/>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zh-CN" sz="1300" kern="1200" dirty="0"/>
            <a:t>d</a:t>
          </a:r>
        </a:p>
        <a:p>
          <a:pPr marL="0" lvl="0" indent="0" algn="ctr" defTabSz="577850">
            <a:lnSpc>
              <a:spcPct val="90000"/>
            </a:lnSpc>
            <a:spcBef>
              <a:spcPct val="0"/>
            </a:spcBef>
            <a:spcAft>
              <a:spcPct val="35000"/>
            </a:spcAft>
            <a:buNone/>
          </a:pPr>
          <a:r>
            <a:rPr lang="en-US" altLang="zh-CN" sz="1300" kern="1200" dirty="0"/>
            <a:t>(0,1,1)</a:t>
          </a:r>
          <a:endParaRPr lang="zh-CN" altLang="en-US" sz="1300" kern="1200" dirty="0"/>
        </a:p>
      </dsp:txBody>
      <dsp:txXfrm>
        <a:off x="578233" y="1841793"/>
        <a:ext cx="829293" cy="541628"/>
      </dsp:txXfrm>
    </dsp:sp>
    <dsp:sp modelId="{C2FE5EB3-F20E-4170-B49E-CA66833B2597}">
      <dsp:nvSpPr>
        <dsp:cNvPr id="0" name=""/>
        <dsp:cNvSpPr/>
      </dsp:nvSpPr>
      <dsp:spPr>
        <a:xfrm>
          <a:off x="1553827" y="1594810"/>
          <a:ext cx="560947" cy="230132"/>
        </a:xfrm>
        <a:custGeom>
          <a:avLst/>
          <a:gdLst/>
          <a:ahLst/>
          <a:cxnLst/>
          <a:rect l="0" t="0" r="0" b="0"/>
          <a:pathLst>
            <a:path>
              <a:moveTo>
                <a:pt x="0" y="0"/>
              </a:moveTo>
              <a:lnTo>
                <a:pt x="0" y="115066"/>
              </a:lnTo>
              <a:lnTo>
                <a:pt x="560947" y="115066"/>
              </a:lnTo>
              <a:lnTo>
                <a:pt x="560947" y="23013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F97F5-BBFF-4C73-B5E3-A1F79495DAC3}">
      <dsp:nvSpPr>
        <dsp:cNvPr id="0" name=""/>
        <dsp:cNvSpPr/>
      </dsp:nvSpPr>
      <dsp:spPr>
        <a:xfrm>
          <a:off x="1683276" y="1824942"/>
          <a:ext cx="862995" cy="575330"/>
        </a:xfrm>
        <a:prstGeom prst="roundRect">
          <a:avLst>
            <a:gd name="adj" fmla="val 10000"/>
          </a:avLst>
        </a:prstGeom>
        <a:no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zh-CN" sz="1300" kern="1200" dirty="0"/>
            <a:t>e</a:t>
          </a:r>
        </a:p>
        <a:p>
          <a:pPr marL="0" lvl="0" indent="0" algn="ctr" defTabSz="577850">
            <a:lnSpc>
              <a:spcPct val="90000"/>
            </a:lnSpc>
            <a:spcBef>
              <a:spcPct val="0"/>
            </a:spcBef>
            <a:spcAft>
              <a:spcPct val="35000"/>
            </a:spcAft>
            <a:buNone/>
          </a:pPr>
          <a:r>
            <a:rPr lang="en-US" altLang="zh-CN" sz="1300" kern="1200" dirty="0"/>
            <a:t>(0,1,1)</a:t>
          </a:r>
        </a:p>
      </dsp:txBody>
      <dsp:txXfrm>
        <a:off x="1700127" y="1841793"/>
        <a:ext cx="829293" cy="5416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108915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61302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6A958BB-3666-422E-9473-4EC4F13C7836}"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4792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2477833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6A958BB-3666-422E-9473-4EC4F13C7836}"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734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391604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4010378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221211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32719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276861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53364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19788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5884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281449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275206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1C1A1DF5-9A8F-4655-8674-4BC5288BAB2A}" type="datetimeFigureOut">
              <a:rPr lang="zh-CN" altLang="en-US" smtClean="0"/>
              <a:t>2019/1/28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391041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C1A1DF5-9A8F-4655-8674-4BC5288BAB2A}" type="datetimeFigureOut">
              <a:rPr lang="zh-CN" altLang="en-US" smtClean="0"/>
              <a:t>2019/1/28</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6A958BB-3666-422E-9473-4EC4F13C7836}" type="slidenum">
              <a:rPr lang="zh-CN" altLang="en-US" smtClean="0"/>
              <a:t>‹#›</a:t>
            </a:fld>
            <a:endParaRPr lang="zh-CN" altLang="en-US"/>
          </a:p>
        </p:txBody>
      </p:sp>
    </p:spTree>
    <p:extLst>
      <p:ext uri="{BB962C8B-B14F-4D97-AF65-F5344CB8AC3E}">
        <p14:creationId xmlns:p14="http://schemas.microsoft.com/office/powerpoint/2010/main" val="35870202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30.png"/><Relationship Id="rId3" Type="http://schemas.openxmlformats.org/officeDocument/2006/relationships/image" Target="../media/image13.png"/><Relationship Id="rId7" Type="http://schemas.openxmlformats.org/officeDocument/2006/relationships/diagramColors" Target="../diagrams/colors4.xml"/><Relationship Id="rId12" Type="http://schemas.openxmlformats.org/officeDocument/2006/relationships/diagramColors" Target="../diagrams/colors13.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13.xml"/><Relationship Id="rId5" Type="http://schemas.openxmlformats.org/officeDocument/2006/relationships/diagramLayout" Target="../diagrams/layout4.xml"/><Relationship Id="rId10" Type="http://schemas.openxmlformats.org/officeDocument/2006/relationships/diagramLayout" Target="../diagrams/layout13.xml"/><Relationship Id="rId4" Type="http://schemas.openxmlformats.org/officeDocument/2006/relationships/diagramData" Target="../diagrams/data4.xml"/><Relationship Id="rId9" Type="http://schemas.openxmlformats.org/officeDocument/2006/relationships/diagramData" Target="../diagrams/data20.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png"/><Relationship Id="rId7" Type="http://schemas.openxmlformats.org/officeDocument/2006/relationships/diagramColors" Target="../diagrams/colors5.xml"/><Relationship Id="rId12" Type="http://schemas.openxmlformats.org/officeDocument/2006/relationships/diagramColors" Target="../diagrams/colors20.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20.xml"/><Relationship Id="rId5" Type="http://schemas.openxmlformats.org/officeDocument/2006/relationships/diagramLayout" Target="../diagrams/layout5.xml"/><Relationship Id="rId10" Type="http://schemas.openxmlformats.org/officeDocument/2006/relationships/diagramLayout" Target="../diagrams/layout20.xml"/><Relationship Id="rId4" Type="http://schemas.openxmlformats.org/officeDocument/2006/relationships/diagramData" Target="../diagrams/data5.xml"/><Relationship Id="rId9" Type="http://schemas.openxmlformats.org/officeDocument/2006/relationships/diagramData" Target="../diagrams/data40.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6" Type="http://schemas.openxmlformats.org/officeDocument/2006/relationships/image" Target="../media/image90.png"/><Relationship Id="rId39" Type="http://schemas.openxmlformats.org/officeDocument/2006/relationships/image" Target="../media/image103.png"/><Relationship Id="rId3" Type="http://schemas.openxmlformats.org/officeDocument/2006/relationships/image" Target="../media/image66.png"/><Relationship Id="rId34" Type="http://schemas.openxmlformats.org/officeDocument/2006/relationships/image" Target="../media/image98.png"/><Relationship Id="rId25" Type="http://schemas.openxmlformats.org/officeDocument/2006/relationships/image" Target="../media/image89.png"/><Relationship Id="rId33" Type="http://schemas.openxmlformats.org/officeDocument/2006/relationships/image" Target="../media/image97.png"/><Relationship Id="rId38" Type="http://schemas.openxmlformats.org/officeDocument/2006/relationships/image" Target="../media/image102.png"/><Relationship Id="rId2" Type="http://schemas.openxmlformats.org/officeDocument/2006/relationships/image" Target="../media/image8.jpg"/><Relationship Id="rId29" Type="http://schemas.openxmlformats.org/officeDocument/2006/relationships/image" Target="../media/image93.png"/><Relationship Id="rId41" Type="http://schemas.openxmlformats.org/officeDocument/2006/relationships/image" Target="../media/image17.png"/><Relationship Id="rId1" Type="http://schemas.openxmlformats.org/officeDocument/2006/relationships/slideLayout" Target="../slideLayouts/slideLayout2.xml"/><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png"/><Relationship Id="rId28" Type="http://schemas.openxmlformats.org/officeDocument/2006/relationships/image" Target="../media/image92.png"/><Relationship Id="rId36" Type="http://schemas.openxmlformats.org/officeDocument/2006/relationships/image" Target="../media/image100.png"/><Relationship Id="rId31" Type="http://schemas.openxmlformats.org/officeDocument/2006/relationships/image" Target="../media/image95.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s>
</file>

<file path=ppt/slides/_rels/slide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81.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19.jpg"/><Relationship Id="rId29" Type="http://schemas.openxmlformats.org/officeDocument/2006/relationships/image" Target="../media/image24.png"/><Relationship Id="rId1" Type="http://schemas.openxmlformats.org/officeDocument/2006/relationships/slideLayout" Target="../slideLayouts/slideLayout2.xml"/><Relationship Id="rId28" Type="http://schemas.openxmlformats.org/officeDocument/2006/relationships/image" Target="../media/image176.png"/></Relationships>
</file>

<file path=ppt/slides/_rels/slide5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51.png"/><Relationship Id="rId7" Type="http://schemas.openxmlformats.org/officeDocument/2006/relationships/diagramColors" Target="../diagrams/colors9.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7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28.png"/><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8047D-E0D8-473B-8BC3-DBB255B20F0F}"/>
              </a:ext>
            </a:extLst>
          </p:cNvPr>
          <p:cNvSpPr>
            <a:spLocks noGrp="1"/>
          </p:cNvSpPr>
          <p:nvPr>
            <p:ph type="ctrTitle"/>
          </p:nvPr>
        </p:nvSpPr>
        <p:spPr/>
        <p:txBody>
          <a:bodyPr/>
          <a:lstStyle/>
          <a:p>
            <a:r>
              <a:rPr lang="zh-CN" altLang="en-US" dirty="0"/>
              <a:t>从盲人摸象到曹冲称象</a:t>
            </a:r>
          </a:p>
        </p:txBody>
      </p:sp>
      <p:sp>
        <p:nvSpPr>
          <p:cNvPr id="3" name="副标题 2">
            <a:extLst>
              <a:ext uri="{FF2B5EF4-FFF2-40B4-BE49-F238E27FC236}">
                <a16:creationId xmlns:a16="http://schemas.microsoft.com/office/drawing/2014/main" id="{3B4A0BF4-6FC2-4FC4-8255-3492B310E064}"/>
              </a:ext>
            </a:extLst>
          </p:cNvPr>
          <p:cNvSpPr>
            <a:spLocks noGrp="1"/>
          </p:cNvSpPr>
          <p:nvPr>
            <p:ph type="subTitle" idx="1"/>
          </p:nvPr>
        </p:nvSpPr>
        <p:spPr>
          <a:xfrm>
            <a:off x="2589213" y="4777379"/>
            <a:ext cx="8915399" cy="1126283"/>
          </a:xfrm>
        </p:spPr>
        <p:txBody>
          <a:bodyPr/>
          <a:lstStyle/>
          <a:p>
            <a:r>
              <a:rPr lang="zh-CN" altLang="en-US" dirty="0"/>
              <a:t>浅谈编译原理中的算法与数据结构</a:t>
            </a:r>
            <a:endParaRPr lang="en-US" altLang="zh-CN" dirty="0"/>
          </a:p>
          <a:p>
            <a:r>
              <a:rPr lang="en-US" altLang="zh-CN" dirty="0">
                <a:solidFill>
                  <a:srgbClr val="7E40CC"/>
                </a:solidFill>
              </a:rPr>
              <a:t>ljt12138</a:t>
            </a:r>
            <a:r>
              <a:rPr lang="en-US" altLang="zh-CN" dirty="0"/>
              <a:t>, </a:t>
            </a:r>
            <a:r>
              <a:rPr lang="en-US" altLang="zh-CN" dirty="0">
                <a:solidFill>
                  <a:srgbClr val="7E40CC"/>
                </a:solidFill>
              </a:rPr>
              <a:t>tqyaaaaang</a:t>
            </a:r>
            <a:r>
              <a:rPr lang="en-US" altLang="zh-CN" dirty="0"/>
              <a:t>, </a:t>
            </a:r>
            <a:r>
              <a:rPr lang="en-US" altLang="zh-CN" dirty="0">
                <a:solidFill>
                  <a:srgbClr val="7E40CC"/>
                </a:solidFill>
              </a:rPr>
              <a:t>WerKeyTom_FTD(FeiXiuSaiDaXiang)</a:t>
            </a:r>
            <a:endParaRPr lang="zh-CN" altLang="en-US" dirty="0">
              <a:solidFill>
                <a:srgbClr val="7E40CC"/>
              </a:solidFill>
            </a:endParaRPr>
          </a:p>
        </p:txBody>
      </p:sp>
    </p:spTree>
    <p:extLst>
      <p:ext uri="{BB962C8B-B14F-4D97-AF65-F5344CB8AC3E}">
        <p14:creationId xmlns:p14="http://schemas.microsoft.com/office/powerpoint/2010/main" val="339881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中间代码生成</a:t>
            </a:r>
          </a:p>
        </p:txBody>
      </p:sp>
      <p:sp>
        <p:nvSpPr>
          <p:cNvPr id="3" name="内容占位符 2"/>
          <p:cNvSpPr>
            <a:spLocks noGrp="1"/>
          </p:cNvSpPr>
          <p:nvPr>
            <p:ph idx="1"/>
          </p:nvPr>
        </p:nvSpPr>
        <p:spPr/>
        <p:txBody>
          <a:bodyPr>
            <a:normAutofit/>
          </a:bodyPr>
          <a:lstStyle/>
          <a:p>
            <a:r>
              <a:rPr lang="zh-CN" altLang="en-US" dirty="0">
                <a:latin typeface="+mj-ea"/>
                <a:ea typeface="+mj-ea"/>
              </a:rPr>
              <a:t>生成高级中间表达形式抽象语法树 </a:t>
            </a:r>
            <a:r>
              <a:rPr lang="en-US" altLang="zh-CN" dirty="0">
                <a:solidFill>
                  <a:srgbClr val="FF0000"/>
                </a:solidFill>
                <a:latin typeface="+mj-ea"/>
                <a:ea typeface="+mj-ea"/>
              </a:rPr>
              <a:t>AST</a:t>
            </a:r>
            <a:endParaRPr lang="zh-CN" altLang="en-US" dirty="0">
              <a:solidFill>
                <a:srgbClr val="FF0000"/>
              </a:solidFill>
              <a:latin typeface="+mj-ea"/>
              <a:ea typeface="+mj-ea"/>
            </a:endParaRPr>
          </a:p>
        </p:txBody>
      </p:sp>
      <p:sp>
        <p:nvSpPr>
          <p:cNvPr id="5" name="文本框 4"/>
          <p:cNvSpPr txBox="1"/>
          <p:nvPr/>
        </p:nvSpPr>
        <p:spPr>
          <a:xfrm>
            <a:off x="2586261" y="3048778"/>
            <a:ext cx="3754581" cy="1754326"/>
          </a:xfrm>
          <a:prstGeom prst="rect">
            <a:avLst/>
          </a:prstGeom>
          <a:noFill/>
        </p:spPr>
        <p:txBody>
          <a:bodyPr wrap="square" rtlCol="0">
            <a:spAutoFit/>
          </a:bodyPr>
          <a:lstStyle/>
          <a:p>
            <a:r>
              <a:rPr lang="en-US" altLang="zh-CN" b="1" dirty="0">
                <a:latin typeface="Consolas" panose="020B0609020204030204" pitchFamily="49" charset="0"/>
              </a:rPr>
              <a:t>class Main {</a:t>
            </a:r>
            <a:br>
              <a:rPr lang="en-US" altLang="zh-CN" b="1" dirty="0">
                <a:latin typeface="Consolas" panose="020B0609020204030204" pitchFamily="49" charset="0"/>
              </a:rPr>
            </a:br>
            <a:r>
              <a:rPr lang="en-US" altLang="zh-CN" b="1" dirty="0">
                <a:latin typeface="Consolas" panose="020B0609020204030204" pitchFamily="49" charset="0"/>
              </a:rPr>
              <a:t>    static void main() {</a:t>
            </a:r>
            <a:br>
              <a:rPr lang="en-US" altLang="zh-CN" b="1" dirty="0">
                <a:latin typeface="Consolas" panose="020B0609020204030204" pitchFamily="49" charset="0"/>
              </a:rPr>
            </a:br>
            <a:r>
              <a:rPr lang="en-US" altLang="zh-CN" b="1" dirty="0">
                <a:latin typeface="Consolas" panose="020B0609020204030204" pitchFamily="49" charset="0"/>
              </a:rPr>
              <a:t>	    Print("hello world");</a:t>
            </a:r>
            <a:br>
              <a:rPr lang="en-US" altLang="zh-CN" b="1" dirty="0">
                <a:latin typeface="Consolas" panose="020B0609020204030204" pitchFamily="49" charset="0"/>
              </a:rPr>
            </a:br>
            <a:r>
              <a:rPr lang="en-US" altLang="zh-CN" b="1" dirty="0">
                <a:latin typeface="Consolas" panose="020B0609020204030204" pitchFamily="49" charset="0"/>
              </a:rPr>
              <a:t>    }</a:t>
            </a:r>
            <a:br>
              <a:rPr lang="en-US" altLang="zh-CN" b="1" dirty="0">
                <a:latin typeface="Consolas" panose="020B0609020204030204" pitchFamily="49" charset="0"/>
              </a:rPr>
            </a:br>
            <a:r>
              <a:rPr lang="en-US" altLang="zh-CN" b="1" dirty="0">
                <a:latin typeface="Consolas" panose="020B0609020204030204" pitchFamily="49" charset="0"/>
              </a:rPr>
              <a:t>}</a:t>
            </a:r>
            <a:r>
              <a:rPr lang="en-US" altLang="zh-CN" dirty="0">
                <a:latin typeface="Consolas" panose="020B0609020204030204" pitchFamily="49" charset="0"/>
              </a:rPr>
              <a:t> </a:t>
            </a:r>
            <a:br>
              <a:rPr lang="en-US" altLang="zh-CN" dirty="0"/>
            </a:br>
            <a:endParaRPr lang="zh-CN" altLang="en-US" dirty="0"/>
          </a:p>
        </p:txBody>
      </p:sp>
      <p:sp>
        <p:nvSpPr>
          <p:cNvPr id="6" name="矩形 5"/>
          <p:cNvSpPr/>
          <p:nvPr/>
        </p:nvSpPr>
        <p:spPr>
          <a:xfrm>
            <a:off x="2596568" y="4717471"/>
            <a:ext cx="5264728" cy="1600438"/>
          </a:xfrm>
          <a:prstGeom prst="rect">
            <a:avLst/>
          </a:prstGeom>
        </p:spPr>
        <p:txBody>
          <a:bodyPr wrap="square">
            <a:spAutoFit/>
          </a:bodyPr>
          <a:lstStyle/>
          <a:p>
            <a:r>
              <a:rPr lang="en-US" altLang="zh-CN" sz="1400" b="1" dirty="0">
                <a:latin typeface="Times New Roman" panose="02020603050405020304" pitchFamily="18" charset="0"/>
              </a:rPr>
              <a:t>Program </a:t>
            </a:r>
            <a:r>
              <a:rPr lang="en-US" altLang="zh-CN" sz="1400" dirty="0">
                <a:latin typeface="Symbol" panose="05050102010706020507" pitchFamily="18" charset="2"/>
              </a:rPr>
              <a:t>® </a:t>
            </a:r>
            <a:r>
              <a:rPr lang="en-US" altLang="zh-CN" sz="1400" b="1" dirty="0" err="1">
                <a:latin typeface="Times New Roman" panose="02020603050405020304" pitchFamily="18" charset="0"/>
              </a:rPr>
              <a:t>ClassList</a:t>
            </a:r>
            <a:br>
              <a:rPr lang="en-US" altLang="zh-CN" sz="1400" b="1" dirty="0">
                <a:latin typeface="Times New Roman" panose="02020603050405020304" pitchFamily="18" charset="0"/>
              </a:rPr>
            </a:br>
            <a:r>
              <a:rPr lang="en-US" altLang="zh-CN" sz="1400" b="1" dirty="0" err="1">
                <a:latin typeface="Times New Roman" panose="02020603050405020304" pitchFamily="18" charset="0"/>
              </a:rPr>
              <a:t>ClassList</a:t>
            </a:r>
            <a:r>
              <a:rPr lang="en-US" altLang="zh-CN" sz="1400" b="1" dirty="0">
                <a:latin typeface="Times New Roman" panose="02020603050405020304" pitchFamily="18" charset="0"/>
              </a:rPr>
              <a:t> </a:t>
            </a:r>
            <a:r>
              <a:rPr lang="en-US" altLang="zh-CN" sz="1400" dirty="0">
                <a:latin typeface="Symbol" panose="05050102010706020507" pitchFamily="18" charset="2"/>
              </a:rPr>
              <a:t>® </a:t>
            </a:r>
            <a:r>
              <a:rPr lang="en-US" altLang="zh-CN" sz="1400" b="1" dirty="0" err="1">
                <a:latin typeface="Times New Roman" panose="02020603050405020304" pitchFamily="18" charset="0"/>
              </a:rPr>
              <a:t>ClassList</a:t>
            </a:r>
            <a:r>
              <a:rPr lang="en-US" altLang="zh-CN" sz="1400" b="1" dirty="0">
                <a:latin typeface="Times New Roman" panose="02020603050405020304" pitchFamily="18" charset="0"/>
              </a:rPr>
              <a:t> </a:t>
            </a:r>
            <a:r>
              <a:rPr lang="en-US" altLang="zh-CN" sz="1400" b="1" dirty="0" err="1">
                <a:latin typeface="Times New Roman" panose="02020603050405020304" pitchFamily="18" charset="0"/>
              </a:rPr>
              <a:t>ClassDefn</a:t>
            </a:r>
            <a:r>
              <a:rPr lang="en-US" altLang="zh-CN" sz="1400" b="1" dirty="0">
                <a:latin typeface="Times New Roman" panose="02020603050405020304" pitchFamily="18" charset="0"/>
              </a:rPr>
              <a:t> </a:t>
            </a:r>
            <a:r>
              <a:rPr lang="en-US" altLang="zh-CN" sz="1400" dirty="0">
                <a:latin typeface="Symbol" panose="05050102010706020507" pitchFamily="18" charset="2"/>
              </a:rPr>
              <a:t>½ </a:t>
            </a:r>
            <a:r>
              <a:rPr lang="en-US" altLang="zh-CN" sz="1400" b="1" dirty="0" err="1">
                <a:latin typeface="Times New Roman" panose="02020603050405020304" pitchFamily="18" charset="0"/>
              </a:rPr>
              <a:t>ClassDefn</a:t>
            </a:r>
            <a:br>
              <a:rPr lang="en-US" altLang="zh-CN" sz="1400" b="1" dirty="0">
                <a:latin typeface="Times New Roman" panose="02020603050405020304" pitchFamily="18" charset="0"/>
              </a:rPr>
            </a:br>
            <a:r>
              <a:rPr lang="en-US" altLang="zh-CN" sz="1400" b="1" dirty="0" err="1">
                <a:latin typeface="Times New Roman" panose="02020603050405020304" pitchFamily="18" charset="0"/>
              </a:rPr>
              <a:t>ClassDefn</a:t>
            </a:r>
            <a:r>
              <a:rPr lang="en-US" altLang="zh-CN" sz="1400" b="1" dirty="0">
                <a:latin typeface="Times New Roman" panose="02020603050405020304" pitchFamily="18" charset="0"/>
              </a:rPr>
              <a:t> </a:t>
            </a:r>
            <a:r>
              <a:rPr lang="en-US" altLang="zh-CN" sz="1400" dirty="0">
                <a:latin typeface="Symbol" panose="05050102010706020507" pitchFamily="18" charset="2"/>
              </a:rPr>
              <a:t>® </a:t>
            </a:r>
            <a:r>
              <a:rPr lang="en-US" altLang="zh-CN" sz="1400" b="1" dirty="0">
                <a:solidFill>
                  <a:srgbClr val="FF0000"/>
                </a:solidFill>
                <a:latin typeface="Times New Roman" panose="02020603050405020304" pitchFamily="18" charset="0"/>
              </a:rPr>
              <a:t>class identifier </a:t>
            </a:r>
            <a:r>
              <a:rPr lang="en-US" altLang="zh-CN" sz="1400" b="1" dirty="0" err="1">
                <a:latin typeface="Times New Roman" panose="02020603050405020304" pitchFamily="18" charset="0"/>
              </a:rPr>
              <a:t>ExtendsClause</a:t>
            </a:r>
            <a:r>
              <a:rPr lang="en-US" altLang="zh-CN" sz="1400" b="1" dirty="0">
                <a:latin typeface="Times New Roman" panose="02020603050405020304" pitchFamily="18" charset="0"/>
              </a:rPr>
              <a:t> </a:t>
            </a:r>
            <a:r>
              <a:rPr lang="en-US" altLang="zh-CN" sz="1400" b="1" dirty="0">
                <a:solidFill>
                  <a:srgbClr val="FF0000"/>
                </a:solidFill>
                <a:latin typeface="Times New Roman" panose="02020603050405020304" pitchFamily="18" charset="0"/>
              </a:rPr>
              <a:t>‘{’</a:t>
            </a:r>
            <a:r>
              <a:rPr lang="en-US" altLang="zh-CN" sz="1400" b="1" dirty="0">
                <a:latin typeface="Times New Roman" panose="02020603050405020304" pitchFamily="18" charset="0"/>
              </a:rPr>
              <a:t> </a:t>
            </a:r>
            <a:r>
              <a:rPr lang="en-US" altLang="zh-CN" sz="1400" b="1" dirty="0" err="1">
                <a:latin typeface="Times New Roman" panose="02020603050405020304" pitchFamily="18" charset="0"/>
              </a:rPr>
              <a:t>FieldList</a:t>
            </a:r>
            <a:r>
              <a:rPr lang="en-US" altLang="zh-CN" sz="1400" b="1" dirty="0">
                <a:latin typeface="Times New Roman" panose="02020603050405020304" pitchFamily="18" charset="0"/>
              </a:rPr>
              <a:t> </a:t>
            </a:r>
            <a:r>
              <a:rPr lang="en-US" altLang="zh-CN" sz="1400" b="1" dirty="0">
                <a:solidFill>
                  <a:srgbClr val="FF0000"/>
                </a:solidFill>
                <a:latin typeface="Times New Roman" panose="02020603050405020304" pitchFamily="18" charset="0"/>
              </a:rPr>
              <a:t>‘}’</a:t>
            </a:r>
            <a:br>
              <a:rPr lang="en-US" altLang="zh-CN" sz="1400" b="1" dirty="0">
                <a:latin typeface="Times New Roman" panose="02020603050405020304" pitchFamily="18" charset="0"/>
              </a:rPr>
            </a:br>
            <a:r>
              <a:rPr lang="en-US" altLang="zh-CN" sz="1400" b="1" dirty="0" err="1">
                <a:latin typeface="Times New Roman" panose="02020603050405020304" pitchFamily="18" charset="0"/>
              </a:rPr>
              <a:t>ExtendsClause</a:t>
            </a:r>
            <a:r>
              <a:rPr lang="en-US" altLang="zh-CN" sz="1400" b="1" dirty="0">
                <a:latin typeface="Times New Roman" panose="02020603050405020304" pitchFamily="18" charset="0"/>
              </a:rPr>
              <a:t> </a:t>
            </a:r>
            <a:r>
              <a:rPr lang="en-US" altLang="zh-CN" sz="1400" dirty="0">
                <a:latin typeface="Symbol" panose="05050102010706020507" pitchFamily="18" charset="2"/>
              </a:rPr>
              <a:t>® </a:t>
            </a:r>
            <a:r>
              <a:rPr lang="en-US" altLang="zh-CN" sz="1400" b="1" dirty="0">
                <a:latin typeface="Times New Roman" panose="02020603050405020304" pitchFamily="18" charset="0"/>
              </a:rPr>
              <a:t>extends identifier </a:t>
            </a:r>
            <a:r>
              <a:rPr lang="en-US" altLang="zh-CN" sz="1400" dirty="0">
                <a:latin typeface="Symbol" panose="05050102010706020507" pitchFamily="18" charset="2"/>
              </a:rPr>
              <a:t>½ </a:t>
            </a:r>
            <a:r>
              <a:rPr lang="en-US" altLang="zh-CN" sz="1400" b="1" dirty="0">
                <a:latin typeface="Times New Roman" panose="02020603050405020304" pitchFamily="18" charset="0"/>
              </a:rPr>
              <a:t>&lt;empty&gt;</a:t>
            </a:r>
            <a:br>
              <a:rPr lang="en-US" altLang="zh-CN" sz="1400" b="1" dirty="0">
                <a:latin typeface="Times New Roman" panose="02020603050405020304" pitchFamily="18" charset="0"/>
              </a:rPr>
            </a:br>
            <a:r>
              <a:rPr lang="en-US" altLang="zh-CN" sz="1400" b="1" dirty="0">
                <a:latin typeface="Times New Roman" panose="02020603050405020304" pitchFamily="18" charset="0"/>
              </a:rPr>
              <a:t>……</a:t>
            </a:r>
            <a:br>
              <a:rPr lang="en-US" altLang="zh-CN" sz="1400" b="1" dirty="0">
                <a:latin typeface="Times New Roman" panose="02020603050405020304" pitchFamily="18" charset="0"/>
              </a:rPr>
            </a:br>
            <a:r>
              <a:rPr lang="en-US" altLang="zh-CN" sz="1400" b="1" dirty="0" err="1">
                <a:latin typeface="Times New Roman" panose="02020603050405020304" pitchFamily="18" charset="0"/>
              </a:rPr>
              <a:t>PrintStmt</a:t>
            </a:r>
            <a:r>
              <a:rPr lang="en-US" altLang="zh-CN" sz="1400" b="1" dirty="0">
                <a:latin typeface="Times New Roman" panose="02020603050405020304" pitchFamily="18" charset="0"/>
              </a:rPr>
              <a:t> </a:t>
            </a:r>
            <a:r>
              <a:rPr lang="en-US" altLang="zh-CN" sz="1400" dirty="0">
                <a:latin typeface="Symbol" panose="05050102010706020507" pitchFamily="18" charset="2"/>
              </a:rPr>
              <a:t>® </a:t>
            </a:r>
            <a:r>
              <a:rPr lang="en-US" altLang="zh-CN" sz="1400" b="1" dirty="0">
                <a:solidFill>
                  <a:srgbClr val="FF0000"/>
                </a:solidFill>
                <a:latin typeface="Times New Roman" panose="02020603050405020304" pitchFamily="18" charset="0"/>
              </a:rPr>
              <a:t>print ‘(’ </a:t>
            </a:r>
            <a:r>
              <a:rPr lang="en-US" altLang="zh-CN" sz="1400" b="1" dirty="0" err="1">
                <a:latin typeface="Times New Roman" panose="02020603050405020304" pitchFamily="18" charset="0"/>
              </a:rPr>
              <a:t>ExprList</a:t>
            </a:r>
            <a:r>
              <a:rPr lang="en-US" altLang="zh-CN" sz="1400" b="1" dirty="0">
                <a:latin typeface="Times New Roman" panose="02020603050405020304" pitchFamily="18" charset="0"/>
              </a:rPr>
              <a:t> </a:t>
            </a:r>
            <a:r>
              <a:rPr lang="en-US" altLang="zh-CN" sz="1400" b="1" dirty="0">
                <a:solidFill>
                  <a:srgbClr val="FF0000"/>
                </a:solidFill>
                <a:latin typeface="Times New Roman" panose="02020603050405020304" pitchFamily="18" charset="0"/>
              </a:rPr>
              <a:t>‘)‘</a:t>
            </a:r>
            <a:br>
              <a:rPr lang="en-US" altLang="zh-CN" sz="1400" b="1" dirty="0">
                <a:latin typeface="Times New Roman" panose="02020603050405020304" pitchFamily="18" charset="0"/>
              </a:rPr>
            </a:br>
            <a:r>
              <a:rPr lang="en-US" altLang="zh-CN" sz="1400" b="1" dirty="0">
                <a:latin typeface="Times New Roman" panose="02020603050405020304" pitchFamily="18" charset="0"/>
              </a:rPr>
              <a:t>……</a:t>
            </a:r>
            <a:endParaRPr lang="zh-CN" altLang="en-US" sz="4000" dirty="0"/>
          </a:p>
        </p:txBody>
      </p:sp>
      <p:sp>
        <p:nvSpPr>
          <p:cNvPr id="7" name="文本框 6"/>
          <p:cNvSpPr txBox="1"/>
          <p:nvPr/>
        </p:nvSpPr>
        <p:spPr>
          <a:xfrm>
            <a:off x="8590973" y="2421619"/>
            <a:ext cx="1011815"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Program</a:t>
            </a:r>
            <a:endParaRPr lang="zh-CN" altLang="en-US" sz="16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8066591" y="3087006"/>
            <a:ext cx="1919115"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class Main &lt;empty&gt; </a:t>
            </a:r>
            <a:endParaRPr lang="zh-CN" altLang="en-US" sz="1600" dirty="0">
              <a:latin typeface="Times New Roman" panose="02020603050405020304" pitchFamily="18" charset="0"/>
              <a:cs typeface="Times New Roman" panose="02020603050405020304" pitchFamily="18" charset="0"/>
            </a:endParaRPr>
          </a:p>
        </p:txBody>
      </p:sp>
      <p:cxnSp>
        <p:nvCxnSpPr>
          <p:cNvPr id="9" name="直接连接符 8"/>
          <p:cNvCxnSpPr>
            <a:cxnSpLocks/>
            <a:endCxn id="8" idx="0"/>
          </p:cNvCxnSpPr>
          <p:nvPr/>
        </p:nvCxnSpPr>
        <p:spPr>
          <a:xfrm flipH="1">
            <a:off x="9026149" y="2748500"/>
            <a:ext cx="6214" cy="338506"/>
          </a:xfrm>
          <a:prstGeom prst="line">
            <a:avLst/>
          </a:prstGeom>
        </p:spPr>
        <p:style>
          <a:lnRef idx="1">
            <a:schemeClr val="accent5"/>
          </a:lnRef>
          <a:fillRef idx="0">
            <a:schemeClr val="accent5"/>
          </a:fillRef>
          <a:effectRef idx="0">
            <a:schemeClr val="accent5"/>
          </a:effectRef>
          <a:fontRef idx="minor">
            <a:schemeClr val="tx1"/>
          </a:fontRef>
        </p:style>
      </p:cxnSp>
      <p:sp>
        <p:nvSpPr>
          <p:cNvPr id="10" name="文本框 9"/>
          <p:cNvSpPr txBox="1"/>
          <p:nvPr/>
        </p:nvSpPr>
        <p:spPr>
          <a:xfrm>
            <a:off x="7890261" y="3658708"/>
            <a:ext cx="2271776"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static </a:t>
            </a:r>
            <a:r>
              <a:rPr lang="en-US" altLang="zh-CN" sz="1600" dirty="0" err="1">
                <a:latin typeface="Times New Roman" panose="02020603050405020304" pitchFamily="18" charset="0"/>
                <a:cs typeface="Times New Roman" panose="02020603050405020304" pitchFamily="18" charset="0"/>
              </a:rPr>
              <a:t>func</a:t>
            </a:r>
            <a:r>
              <a:rPr lang="en-US" altLang="zh-CN" sz="1600" dirty="0">
                <a:latin typeface="Times New Roman" panose="02020603050405020304" pitchFamily="18" charset="0"/>
                <a:cs typeface="Times New Roman" panose="02020603050405020304" pitchFamily="18" charset="0"/>
              </a:rPr>
              <a:t> main </a:t>
            </a:r>
            <a:r>
              <a:rPr lang="en-US" altLang="zh-CN" sz="1600" dirty="0" err="1">
                <a:latin typeface="Times New Roman" panose="02020603050405020304" pitchFamily="18" charset="0"/>
                <a:cs typeface="Times New Roman" panose="02020603050405020304" pitchFamily="18" charset="0"/>
              </a:rPr>
              <a:t>voidtype</a:t>
            </a:r>
            <a:endParaRPr lang="zh-CN" altLang="en-US" sz="1600" dirty="0">
              <a:latin typeface="Times New Roman" panose="02020603050405020304" pitchFamily="18" charset="0"/>
              <a:cs typeface="Times New Roman" panose="02020603050405020304" pitchFamily="18" charset="0"/>
            </a:endParaRPr>
          </a:p>
        </p:txBody>
      </p:sp>
      <p:cxnSp>
        <p:nvCxnSpPr>
          <p:cNvPr id="11" name="直接连接符 10"/>
          <p:cNvCxnSpPr>
            <a:stCxn id="8" idx="2"/>
            <a:endCxn id="10" idx="0"/>
          </p:cNvCxnSpPr>
          <p:nvPr/>
        </p:nvCxnSpPr>
        <p:spPr>
          <a:xfrm>
            <a:off x="9026149" y="3425560"/>
            <a:ext cx="0" cy="233148"/>
          </a:xfrm>
          <a:prstGeom prst="line">
            <a:avLst/>
          </a:prstGeom>
        </p:spPr>
        <p:style>
          <a:lnRef idx="1">
            <a:schemeClr val="accent5"/>
          </a:lnRef>
          <a:fillRef idx="0">
            <a:schemeClr val="accent5"/>
          </a:fillRef>
          <a:effectRef idx="0">
            <a:schemeClr val="accent5"/>
          </a:effectRef>
          <a:fontRef idx="minor">
            <a:schemeClr val="tx1"/>
          </a:fontRef>
        </p:style>
      </p:cxnSp>
      <p:sp>
        <p:nvSpPr>
          <p:cNvPr id="16" name="文本框 15"/>
          <p:cNvSpPr txBox="1"/>
          <p:nvPr/>
        </p:nvSpPr>
        <p:spPr>
          <a:xfrm>
            <a:off x="7120301" y="4378941"/>
            <a:ext cx="814647"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formals</a:t>
            </a:r>
            <a:endParaRPr lang="zh-CN" altLang="en-US" sz="1600" dirty="0">
              <a:latin typeface="Times New Roman" panose="02020603050405020304" pitchFamily="18" charset="0"/>
              <a:cs typeface="Times New Roman" panose="02020603050405020304" pitchFamily="18" charset="0"/>
            </a:endParaRPr>
          </a:p>
        </p:txBody>
      </p:sp>
      <p:cxnSp>
        <p:nvCxnSpPr>
          <p:cNvPr id="17" name="直接连接符 16"/>
          <p:cNvCxnSpPr>
            <a:stCxn id="10" idx="2"/>
            <a:endCxn id="16" idx="0"/>
          </p:cNvCxnSpPr>
          <p:nvPr/>
        </p:nvCxnSpPr>
        <p:spPr>
          <a:xfrm flipH="1">
            <a:off x="7527625" y="3997262"/>
            <a:ext cx="1498524" cy="381679"/>
          </a:xfrm>
          <a:prstGeom prst="line">
            <a:avLst/>
          </a:prstGeom>
        </p:spPr>
        <p:style>
          <a:lnRef idx="1">
            <a:schemeClr val="accent5"/>
          </a:lnRef>
          <a:fillRef idx="0">
            <a:schemeClr val="accent5"/>
          </a:fillRef>
          <a:effectRef idx="0">
            <a:schemeClr val="accent5"/>
          </a:effectRef>
          <a:fontRef idx="minor">
            <a:schemeClr val="tx1"/>
          </a:fontRef>
        </p:style>
      </p:cxnSp>
      <p:sp>
        <p:nvSpPr>
          <p:cNvPr id="21" name="文本框 20"/>
          <p:cNvSpPr txBox="1"/>
          <p:nvPr/>
        </p:nvSpPr>
        <p:spPr>
          <a:xfrm>
            <a:off x="9979891" y="4378941"/>
            <a:ext cx="997389"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stmtblock</a:t>
            </a:r>
            <a:endParaRPr lang="zh-CN" altLang="en-US" sz="1600" dirty="0">
              <a:latin typeface="Times New Roman" panose="02020603050405020304" pitchFamily="18" charset="0"/>
              <a:cs typeface="Times New Roman" panose="02020603050405020304" pitchFamily="18" charset="0"/>
            </a:endParaRPr>
          </a:p>
        </p:txBody>
      </p:sp>
      <p:cxnSp>
        <p:nvCxnSpPr>
          <p:cNvPr id="22" name="直接连接符 21"/>
          <p:cNvCxnSpPr>
            <a:stCxn id="10" idx="2"/>
            <a:endCxn id="21" idx="0"/>
          </p:cNvCxnSpPr>
          <p:nvPr/>
        </p:nvCxnSpPr>
        <p:spPr>
          <a:xfrm>
            <a:off x="9026149" y="3997262"/>
            <a:ext cx="1452437" cy="381679"/>
          </a:xfrm>
          <a:prstGeom prst="line">
            <a:avLst/>
          </a:prstGeom>
        </p:spPr>
        <p:style>
          <a:lnRef idx="1">
            <a:schemeClr val="accent5"/>
          </a:lnRef>
          <a:fillRef idx="0">
            <a:schemeClr val="accent5"/>
          </a:fillRef>
          <a:effectRef idx="0">
            <a:schemeClr val="accent5"/>
          </a:effectRef>
          <a:fontRef idx="minor">
            <a:schemeClr val="tx1"/>
          </a:fontRef>
        </p:style>
      </p:cxnSp>
      <p:sp>
        <p:nvSpPr>
          <p:cNvPr id="39" name="文本框 38"/>
          <p:cNvSpPr txBox="1"/>
          <p:nvPr/>
        </p:nvSpPr>
        <p:spPr>
          <a:xfrm>
            <a:off x="10191487" y="4975816"/>
            <a:ext cx="574196"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print</a:t>
            </a:r>
            <a:endParaRPr lang="zh-CN" altLang="en-US" sz="1600" dirty="0">
              <a:latin typeface="Times New Roman" panose="02020603050405020304" pitchFamily="18" charset="0"/>
              <a:cs typeface="Times New Roman" panose="02020603050405020304" pitchFamily="18" charset="0"/>
            </a:endParaRPr>
          </a:p>
        </p:txBody>
      </p:sp>
      <p:cxnSp>
        <p:nvCxnSpPr>
          <p:cNvPr id="41" name="直接连接符 40"/>
          <p:cNvCxnSpPr>
            <a:stCxn id="21" idx="2"/>
            <a:endCxn id="39" idx="0"/>
          </p:cNvCxnSpPr>
          <p:nvPr/>
        </p:nvCxnSpPr>
        <p:spPr>
          <a:xfrm flipH="1">
            <a:off x="10478585" y="4717495"/>
            <a:ext cx="1" cy="258321"/>
          </a:xfrm>
          <a:prstGeom prst="line">
            <a:avLst/>
          </a:prstGeom>
        </p:spPr>
        <p:style>
          <a:lnRef idx="1">
            <a:schemeClr val="accent5"/>
          </a:lnRef>
          <a:fillRef idx="0">
            <a:schemeClr val="accent5"/>
          </a:fillRef>
          <a:effectRef idx="0">
            <a:schemeClr val="accent5"/>
          </a:effectRef>
          <a:fontRef idx="minor">
            <a:schemeClr val="tx1"/>
          </a:fontRef>
        </p:style>
      </p:cxnSp>
      <p:sp>
        <p:nvSpPr>
          <p:cNvPr id="42" name="文本框 41"/>
          <p:cNvSpPr txBox="1"/>
          <p:nvPr/>
        </p:nvSpPr>
        <p:spPr>
          <a:xfrm>
            <a:off x="9345903" y="5572668"/>
            <a:ext cx="2265364"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stringconst</a:t>
            </a:r>
            <a:r>
              <a:rPr lang="en-US" altLang="zh-CN" sz="1600" dirty="0">
                <a:latin typeface="Times New Roman" panose="02020603050405020304" pitchFamily="18" charset="0"/>
                <a:cs typeface="Times New Roman" panose="02020603050405020304" pitchFamily="18" charset="0"/>
              </a:rPr>
              <a:t> “hello world”</a:t>
            </a:r>
            <a:endParaRPr lang="zh-CN" altLang="en-US" sz="1600" dirty="0">
              <a:latin typeface="Times New Roman" panose="02020603050405020304" pitchFamily="18" charset="0"/>
              <a:cs typeface="Times New Roman" panose="02020603050405020304" pitchFamily="18" charset="0"/>
            </a:endParaRPr>
          </a:p>
        </p:txBody>
      </p:sp>
      <p:cxnSp>
        <p:nvCxnSpPr>
          <p:cNvPr id="44" name="直接连接符 43"/>
          <p:cNvCxnSpPr>
            <a:stCxn id="39" idx="2"/>
            <a:endCxn id="42" idx="0"/>
          </p:cNvCxnSpPr>
          <p:nvPr/>
        </p:nvCxnSpPr>
        <p:spPr>
          <a:xfrm>
            <a:off x="10478585" y="5314370"/>
            <a:ext cx="0" cy="258298"/>
          </a:xfrm>
          <a:prstGeom prst="line">
            <a:avLst/>
          </a:prstGeom>
        </p:spPr>
        <p:style>
          <a:lnRef idx="1">
            <a:schemeClr val="accent5"/>
          </a:lnRef>
          <a:fillRef idx="0">
            <a:schemeClr val="accent5"/>
          </a:fillRef>
          <a:effectRef idx="0">
            <a:schemeClr val="accent5"/>
          </a:effectRef>
          <a:fontRef idx="minor">
            <a:schemeClr val="tx1"/>
          </a:fontRef>
        </p:style>
      </p:cxnSp>
      <p:sp>
        <p:nvSpPr>
          <p:cNvPr id="45" name="右箭头 44"/>
          <p:cNvSpPr/>
          <p:nvPr/>
        </p:nvSpPr>
        <p:spPr>
          <a:xfrm>
            <a:off x="6531259" y="3425560"/>
            <a:ext cx="814646" cy="50040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88058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中间代码生成</a:t>
            </a:r>
          </a:p>
        </p:txBody>
      </p:sp>
      <p:sp>
        <p:nvSpPr>
          <p:cNvPr id="3" name="内容占位符 2"/>
          <p:cNvSpPr>
            <a:spLocks noGrp="1"/>
          </p:cNvSpPr>
          <p:nvPr>
            <p:ph idx="1"/>
          </p:nvPr>
        </p:nvSpPr>
        <p:spPr/>
        <p:txBody>
          <a:bodyPr>
            <a:normAutofit/>
          </a:bodyPr>
          <a:lstStyle/>
          <a:p>
            <a:r>
              <a:rPr lang="zh-CN" altLang="en-US" dirty="0">
                <a:latin typeface="+mj-ea"/>
                <a:ea typeface="+mj-ea"/>
              </a:rPr>
              <a:t>生成典型中间表达形式三地址码 </a:t>
            </a:r>
            <a:r>
              <a:rPr lang="en-US" altLang="zh-CN" dirty="0">
                <a:solidFill>
                  <a:srgbClr val="FF0000"/>
                </a:solidFill>
                <a:latin typeface="+mj-ea"/>
                <a:ea typeface="+mj-ea"/>
              </a:rPr>
              <a:t>TAC	</a:t>
            </a:r>
            <a:endParaRPr lang="zh-CN" altLang="en-US" dirty="0">
              <a:solidFill>
                <a:srgbClr val="FF0000"/>
              </a:solidFill>
              <a:latin typeface="+mj-ea"/>
              <a:ea typeface="+mj-ea"/>
            </a:endParaRPr>
          </a:p>
        </p:txBody>
      </p:sp>
      <p:grpSp>
        <p:nvGrpSpPr>
          <p:cNvPr id="19" name="组合 18">
            <a:extLst>
              <a:ext uri="{FF2B5EF4-FFF2-40B4-BE49-F238E27FC236}">
                <a16:creationId xmlns:a16="http://schemas.microsoft.com/office/drawing/2014/main" id="{57F64FA5-65CE-4A1B-910A-C1BDD698CEB8}"/>
              </a:ext>
            </a:extLst>
          </p:cNvPr>
          <p:cNvGrpSpPr/>
          <p:nvPr/>
        </p:nvGrpSpPr>
        <p:grpSpPr>
          <a:xfrm>
            <a:off x="2589212" y="2761798"/>
            <a:ext cx="4490966" cy="3501276"/>
            <a:chOff x="677150" y="2825559"/>
            <a:chExt cx="4490966" cy="3501276"/>
          </a:xfrm>
        </p:grpSpPr>
        <p:sp>
          <p:nvSpPr>
            <p:cNvPr id="4" name="文本框 3"/>
            <p:cNvSpPr txBox="1"/>
            <p:nvPr/>
          </p:nvSpPr>
          <p:spPr>
            <a:xfrm>
              <a:off x="2083304" y="2825559"/>
              <a:ext cx="1011815"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Program</a:t>
              </a:r>
              <a:endParaRPr lang="zh-CN" altLang="en-US" sz="16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623440" y="3502619"/>
              <a:ext cx="1919115"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class Main &lt;empty&gt; </a:t>
              </a:r>
              <a:endParaRPr lang="zh-CN" altLang="en-US" sz="1600" dirty="0">
                <a:latin typeface="Times New Roman" panose="02020603050405020304" pitchFamily="18" charset="0"/>
                <a:cs typeface="Times New Roman" panose="02020603050405020304" pitchFamily="18" charset="0"/>
              </a:endParaRPr>
            </a:p>
          </p:txBody>
        </p:sp>
        <p:cxnSp>
          <p:nvCxnSpPr>
            <p:cNvPr id="6" name="直接连接符 5"/>
            <p:cNvCxnSpPr>
              <a:stCxn id="4" idx="2"/>
              <a:endCxn id="5" idx="0"/>
            </p:cNvCxnSpPr>
            <p:nvPr/>
          </p:nvCxnSpPr>
          <p:spPr>
            <a:xfrm flipH="1">
              <a:off x="2582998" y="3164113"/>
              <a:ext cx="6214" cy="338506"/>
            </a:xfrm>
            <a:prstGeom prst="line">
              <a:avLst/>
            </a:prstGeom>
          </p:spPr>
          <p:style>
            <a:lnRef idx="1">
              <a:schemeClr val="accent5"/>
            </a:lnRef>
            <a:fillRef idx="0">
              <a:schemeClr val="accent5"/>
            </a:fillRef>
            <a:effectRef idx="0">
              <a:schemeClr val="accent5"/>
            </a:effectRef>
            <a:fontRef idx="minor">
              <a:schemeClr val="tx1"/>
            </a:fontRef>
          </p:style>
        </p:cxnSp>
        <p:sp>
          <p:nvSpPr>
            <p:cNvPr id="7" name="文本框 6"/>
            <p:cNvSpPr txBox="1"/>
            <p:nvPr/>
          </p:nvSpPr>
          <p:spPr>
            <a:xfrm>
              <a:off x="1447110" y="4074321"/>
              <a:ext cx="2271776"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static </a:t>
              </a:r>
              <a:r>
                <a:rPr lang="en-US" altLang="zh-CN" sz="1600" dirty="0" err="1">
                  <a:latin typeface="Times New Roman" panose="02020603050405020304" pitchFamily="18" charset="0"/>
                  <a:cs typeface="Times New Roman" panose="02020603050405020304" pitchFamily="18" charset="0"/>
                </a:rPr>
                <a:t>func</a:t>
              </a:r>
              <a:r>
                <a:rPr lang="en-US" altLang="zh-CN" sz="1600" dirty="0">
                  <a:latin typeface="Times New Roman" panose="02020603050405020304" pitchFamily="18" charset="0"/>
                  <a:cs typeface="Times New Roman" panose="02020603050405020304" pitchFamily="18" charset="0"/>
                </a:rPr>
                <a:t> main </a:t>
              </a:r>
              <a:r>
                <a:rPr lang="en-US" altLang="zh-CN" sz="1600" dirty="0" err="1">
                  <a:latin typeface="Times New Roman" panose="02020603050405020304" pitchFamily="18" charset="0"/>
                  <a:cs typeface="Times New Roman" panose="02020603050405020304" pitchFamily="18" charset="0"/>
                </a:rPr>
                <a:t>voidtype</a:t>
              </a:r>
              <a:endParaRPr lang="zh-CN" altLang="en-US" sz="1600" dirty="0">
                <a:latin typeface="Times New Roman" panose="02020603050405020304" pitchFamily="18" charset="0"/>
                <a:cs typeface="Times New Roman" panose="02020603050405020304" pitchFamily="18" charset="0"/>
              </a:endParaRPr>
            </a:p>
          </p:txBody>
        </p:sp>
        <p:cxnSp>
          <p:nvCxnSpPr>
            <p:cNvPr id="8" name="直接连接符 7"/>
            <p:cNvCxnSpPr>
              <a:stCxn id="5" idx="2"/>
              <a:endCxn id="7" idx="0"/>
            </p:cNvCxnSpPr>
            <p:nvPr/>
          </p:nvCxnSpPr>
          <p:spPr>
            <a:xfrm>
              <a:off x="2582998" y="3841173"/>
              <a:ext cx="0" cy="233148"/>
            </a:xfrm>
            <a:prstGeom prst="line">
              <a:avLst/>
            </a:prstGeom>
          </p:spPr>
          <p:style>
            <a:lnRef idx="1">
              <a:schemeClr val="accent5"/>
            </a:lnRef>
            <a:fillRef idx="0">
              <a:schemeClr val="accent5"/>
            </a:fillRef>
            <a:effectRef idx="0">
              <a:schemeClr val="accent5"/>
            </a:effectRef>
            <a:fontRef idx="minor">
              <a:schemeClr val="tx1"/>
            </a:fontRef>
          </p:style>
        </p:cxnSp>
        <p:sp>
          <p:nvSpPr>
            <p:cNvPr id="9" name="文本框 8"/>
            <p:cNvSpPr txBox="1"/>
            <p:nvPr/>
          </p:nvSpPr>
          <p:spPr>
            <a:xfrm>
              <a:off x="677150" y="4794554"/>
              <a:ext cx="814647"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formals</a:t>
              </a:r>
              <a:endParaRPr lang="zh-CN" altLang="en-US" sz="1600" dirty="0">
                <a:latin typeface="Times New Roman" panose="02020603050405020304" pitchFamily="18" charset="0"/>
                <a:cs typeface="Times New Roman" panose="02020603050405020304" pitchFamily="18" charset="0"/>
              </a:endParaRPr>
            </a:p>
          </p:txBody>
        </p:sp>
        <p:cxnSp>
          <p:nvCxnSpPr>
            <p:cNvPr id="10" name="直接连接符 9"/>
            <p:cNvCxnSpPr>
              <a:stCxn id="7" idx="2"/>
              <a:endCxn id="9" idx="0"/>
            </p:cNvCxnSpPr>
            <p:nvPr/>
          </p:nvCxnSpPr>
          <p:spPr>
            <a:xfrm flipH="1">
              <a:off x="1084474" y="4412875"/>
              <a:ext cx="1498524" cy="381679"/>
            </a:xfrm>
            <a:prstGeom prst="line">
              <a:avLst/>
            </a:prstGeom>
          </p:spPr>
          <p:style>
            <a:lnRef idx="1">
              <a:schemeClr val="accent5"/>
            </a:lnRef>
            <a:fillRef idx="0">
              <a:schemeClr val="accent5"/>
            </a:fillRef>
            <a:effectRef idx="0">
              <a:schemeClr val="accent5"/>
            </a:effectRef>
            <a:fontRef idx="minor">
              <a:schemeClr val="tx1"/>
            </a:fontRef>
          </p:style>
        </p:cxnSp>
        <p:sp>
          <p:nvSpPr>
            <p:cNvPr id="11" name="文本框 10"/>
            <p:cNvSpPr txBox="1"/>
            <p:nvPr/>
          </p:nvSpPr>
          <p:spPr>
            <a:xfrm>
              <a:off x="3536740" y="4794554"/>
              <a:ext cx="997389"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stmtblock</a:t>
              </a:r>
              <a:endParaRPr lang="zh-CN" altLang="en-US" sz="1600" dirty="0">
                <a:latin typeface="Times New Roman" panose="02020603050405020304" pitchFamily="18" charset="0"/>
                <a:cs typeface="Times New Roman" panose="02020603050405020304" pitchFamily="18" charset="0"/>
              </a:endParaRPr>
            </a:p>
          </p:txBody>
        </p:sp>
        <p:cxnSp>
          <p:nvCxnSpPr>
            <p:cNvPr id="12" name="直接连接符 11"/>
            <p:cNvCxnSpPr>
              <a:stCxn id="7" idx="2"/>
              <a:endCxn id="11" idx="0"/>
            </p:cNvCxnSpPr>
            <p:nvPr/>
          </p:nvCxnSpPr>
          <p:spPr>
            <a:xfrm>
              <a:off x="2582998" y="4412875"/>
              <a:ext cx="1452437" cy="381679"/>
            </a:xfrm>
            <a:prstGeom prst="line">
              <a:avLst/>
            </a:prstGeom>
          </p:spPr>
          <p:style>
            <a:lnRef idx="1">
              <a:schemeClr val="accent5"/>
            </a:lnRef>
            <a:fillRef idx="0">
              <a:schemeClr val="accent5"/>
            </a:fillRef>
            <a:effectRef idx="0">
              <a:schemeClr val="accent5"/>
            </a:effectRef>
            <a:fontRef idx="minor">
              <a:schemeClr val="tx1"/>
            </a:fontRef>
          </p:style>
        </p:cxnSp>
        <p:sp>
          <p:nvSpPr>
            <p:cNvPr id="13" name="文本框 12"/>
            <p:cNvSpPr txBox="1"/>
            <p:nvPr/>
          </p:nvSpPr>
          <p:spPr>
            <a:xfrm>
              <a:off x="3748336" y="5391429"/>
              <a:ext cx="574196"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print</a:t>
              </a:r>
              <a:endParaRPr lang="zh-CN" altLang="en-US" sz="1600" dirty="0">
                <a:latin typeface="Times New Roman" panose="02020603050405020304" pitchFamily="18" charset="0"/>
                <a:cs typeface="Times New Roman" panose="02020603050405020304" pitchFamily="18" charset="0"/>
              </a:endParaRPr>
            </a:p>
          </p:txBody>
        </p:sp>
        <p:cxnSp>
          <p:nvCxnSpPr>
            <p:cNvPr id="14" name="直接连接符 13"/>
            <p:cNvCxnSpPr>
              <a:stCxn id="11" idx="2"/>
              <a:endCxn id="13" idx="0"/>
            </p:cNvCxnSpPr>
            <p:nvPr/>
          </p:nvCxnSpPr>
          <p:spPr>
            <a:xfrm flipH="1">
              <a:off x="4035434" y="5133108"/>
              <a:ext cx="1" cy="258321"/>
            </a:xfrm>
            <a:prstGeom prst="line">
              <a:avLst/>
            </a:prstGeom>
          </p:spPr>
          <p:style>
            <a:lnRef idx="1">
              <a:schemeClr val="accent5"/>
            </a:lnRef>
            <a:fillRef idx="0">
              <a:schemeClr val="accent5"/>
            </a:fillRef>
            <a:effectRef idx="0">
              <a:schemeClr val="accent5"/>
            </a:effectRef>
            <a:fontRef idx="minor">
              <a:schemeClr val="tx1"/>
            </a:fontRef>
          </p:style>
        </p:cxnSp>
        <p:sp>
          <p:nvSpPr>
            <p:cNvPr id="15" name="文本框 14"/>
            <p:cNvSpPr txBox="1"/>
            <p:nvPr/>
          </p:nvSpPr>
          <p:spPr>
            <a:xfrm>
              <a:off x="2902752" y="5988281"/>
              <a:ext cx="2265364"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stringconst</a:t>
              </a:r>
              <a:r>
                <a:rPr lang="en-US" altLang="zh-CN" sz="1600" dirty="0">
                  <a:latin typeface="Times New Roman" panose="02020603050405020304" pitchFamily="18" charset="0"/>
                  <a:cs typeface="Times New Roman" panose="02020603050405020304" pitchFamily="18" charset="0"/>
                </a:rPr>
                <a:t> “hello world”</a:t>
              </a:r>
              <a:endParaRPr lang="zh-CN" altLang="en-US" sz="1600" dirty="0">
                <a:latin typeface="Times New Roman" panose="02020603050405020304" pitchFamily="18" charset="0"/>
                <a:cs typeface="Times New Roman" panose="02020603050405020304" pitchFamily="18" charset="0"/>
              </a:endParaRPr>
            </a:p>
          </p:txBody>
        </p:sp>
        <p:cxnSp>
          <p:nvCxnSpPr>
            <p:cNvPr id="16" name="直接连接符 15"/>
            <p:cNvCxnSpPr>
              <a:stCxn id="13" idx="2"/>
              <a:endCxn id="15" idx="0"/>
            </p:cNvCxnSpPr>
            <p:nvPr/>
          </p:nvCxnSpPr>
          <p:spPr>
            <a:xfrm>
              <a:off x="4035434" y="5729983"/>
              <a:ext cx="0" cy="258298"/>
            </a:xfrm>
            <a:prstGeom prst="line">
              <a:avLst/>
            </a:prstGeom>
          </p:spPr>
          <p:style>
            <a:lnRef idx="1">
              <a:schemeClr val="accent5"/>
            </a:lnRef>
            <a:fillRef idx="0">
              <a:schemeClr val="accent5"/>
            </a:fillRef>
            <a:effectRef idx="0">
              <a:schemeClr val="accent5"/>
            </a:effectRef>
            <a:fontRef idx="minor">
              <a:schemeClr val="tx1"/>
            </a:fontRef>
          </p:style>
        </p:cxnSp>
      </p:grpSp>
      <p:sp>
        <p:nvSpPr>
          <p:cNvPr id="17" name="矩形 16"/>
          <p:cNvSpPr/>
          <p:nvPr/>
        </p:nvSpPr>
        <p:spPr>
          <a:xfrm>
            <a:off x="7458702" y="624110"/>
            <a:ext cx="5760257" cy="5755422"/>
          </a:xfrm>
          <a:prstGeom prst="rect">
            <a:avLst/>
          </a:prstGeom>
        </p:spPr>
        <p:txBody>
          <a:bodyPr wrap="square">
            <a:spAutoFit/>
          </a:bodyPr>
          <a:lstStyle/>
          <a:p>
            <a:r>
              <a:rPr lang="en-US" altLang="zh-CN" sz="1600" dirty="0">
                <a:latin typeface="Consolas" panose="020B0609020204030204" pitchFamily="49" charset="0"/>
                <a:cs typeface="Times New Roman" panose="02020603050405020304" pitchFamily="18" charset="0"/>
              </a:rPr>
              <a:t>VTABLE(_Main) {</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&lt;empty&gt;</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Main</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a:t>
            </a:r>
          </a:p>
          <a:p>
            <a:endParaRPr lang="en-US" altLang="zh-CN" sz="1600" dirty="0">
              <a:latin typeface="Consolas" panose="020B0609020204030204" pitchFamily="49" charset="0"/>
              <a:cs typeface="Times New Roman" panose="02020603050405020304" pitchFamily="18" charset="0"/>
            </a:endParaRPr>
          </a:p>
          <a:p>
            <a:r>
              <a:rPr lang="en-US" altLang="zh-CN" sz="1600" dirty="0">
                <a:latin typeface="Consolas" panose="020B0609020204030204" pitchFamily="49" charset="0"/>
                <a:cs typeface="Times New Roman" panose="02020603050405020304" pitchFamily="18" charset="0"/>
              </a:rPr>
              <a:t>FUNCTION(_</a:t>
            </a:r>
            <a:r>
              <a:rPr lang="en-US" altLang="zh-CN" sz="1600" dirty="0" err="1">
                <a:latin typeface="Consolas" panose="020B0609020204030204" pitchFamily="49" charset="0"/>
                <a:cs typeface="Times New Roman" panose="02020603050405020304" pitchFamily="18" charset="0"/>
              </a:rPr>
              <a:t>Main_New</a:t>
            </a:r>
            <a:r>
              <a:rPr lang="en-US" altLang="zh-CN" sz="1600" dirty="0">
                <a:latin typeface="Consolas" panose="020B0609020204030204" pitchFamily="49" charset="0"/>
                <a:cs typeface="Times New Roman" panose="02020603050405020304" pitchFamily="18" charset="0"/>
              </a:rPr>
              <a:t>) {</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memo ''</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_</a:t>
            </a:r>
            <a:r>
              <a:rPr lang="en-US" altLang="zh-CN" sz="1600" dirty="0" err="1">
                <a:latin typeface="Consolas" panose="020B0609020204030204" pitchFamily="49" charset="0"/>
                <a:cs typeface="Times New Roman" panose="02020603050405020304" pitchFamily="18" charset="0"/>
              </a:rPr>
              <a:t>Main_New</a:t>
            </a:r>
            <a:r>
              <a:rPr lang="en-US" altLang="zh-CN" sz="1600" dirty="0">
                <a:latin typeface="Consolas" panose="020B0609020204030204" pitchFamily="49" charset="0"/>
                <a:cs typeface="Times New Roman" panose="02020603050405020304" pitchFamily="18" charset="0"/>
              </a:rPr>
              <a:t>:</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_T0 = 4</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a:t>
            </a:r>
            <a:r>
              <a:rPr lang="en-US" altLang="zh-CN" sz="1600" dirty="0" err="1">
                <a:latin typeface="Consolas" panose="020B0609020204030204" pitchFamily="49" charset="0"/>
                <a:cs typeface="Times New Roman" panose="02020603050405020304" pitchFamily="18" charset="0"/>
              </a:rPr>
              <a:t>parm</a:t>
            </a:r>
            <a:r>
              <a:rPr lang="en-US" altLang="zh-CN" sz="1600" dirty="0">
                <a:latin typeface="Consolas" panose="020B0609020204030204" pitchFamily="49" charset="0"/>
                <a:cs typeface="Times New Roman" panose="02020603050405020304" pitchFamily="18" charset="0"/>
              </a:rPr>
              <a:t> _T0</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_T1 = call _</a:t>
            </a:r>
            <a:r>
              <a:rPr lang="en-US" altLang="zh-CN" sz="1600" dirty="0" err="1">
                <a:latin typeface="Consolas" panose="020B0609020204030204" pitchFamily="49" charset="0"/>
                <a:cs typeface="Times New Roman" panose="02020603050405020304" pitchFamily="18" charset="0"/>
              </a:rPr>
              <a:t>Alloc</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_T2 = VTBL &lt;_Main&gt;</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*(_T1 + 0) = _T2</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return _T1</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a:t>
            </a:r>
          </a:p>
          <a:p>
            <a:endParaRPr lang="en-US" altLang="zh-CN" sz="1600" dirty="0">
              <a:latin typeface="Consolas" panose="020B0609020204030204" pitchFamily="49" charset="0"/>
              <a:cs typeface="Times New Roman" panose="02020603050405020304" pitchFamily="18" charset="0"/>
            </a:endParaRPr>
          </a:p>
          <a:p>
            <a:r>
              <a:rPr lang="en-US" altLang="zh-CN" sz="1600" dirty="0">
                <a:latin typeface="Consolas" panose="020B0609020204030204" pitchFamily="49" charset="0"/>
                <a:cs typeface="Times New Roman" panose="02020603050405020304" pitchFamily="18" charset="0"/>
              </a:rPr>
              <a:t>FUNCTION(main) {</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memo ''</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main:</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_T3 = "hello world"</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a:t>
            </a:r>
            <a:r>
              <a:rPr lang="en-US" altLang="zh-CN" sz="1600" dirty="0" err="1">
                <a:latin typeface="Consolas" panose="020B0609020204030204" pitchFamily="49" charset="0"/>
                <a:cs typeface="Times New Roman" panose="02020603050405020304" pitchFamily="18" charset="0"/>
              </a:rPr>
              <a:t>parm</a:t>
            </a:r>
            <a:r>
              <a:rPr lang="en-US" altLang="zh-CN" sz="1600" dirty="0">
                <a:latin typeface="Consolas" panose="020B0609020204030204" pitchFamily="49" charset="0"/>
                <a:cs typeface="Times New Roman" panose="02020603050405020304" pitchFamily="18" charset="0"/>
              </a:rPr>
              <a:t> _T3</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    call _</a:t>
            </a:r>
            <a:r>
              <a:rPr lang="en-US" altLang="zh-CN" sz="1600" dirty="0" err="1">
                <a:latin typeface="Consolas" panose="020B0609020204030204" pitchFamily="49" charset="0"/>
                <a:cs typeface="Times New Roman" panose="02020603050405020304" pitchFamily="18" charset="0"/>
              </a:rPr>
              <a:t>PrintString</a:t>
            </a:r>
            <a:br>
              <a:rPr lang="en-US" altLang="zh-CN" sz="1600" dirty="0">
                <a:latin typeface="Consolas" panose="020B0609020204030204" pitchFamily="49" charset="0"/>
                <a:cs typeface="Times New Roman" panose="02020603050405020304" pitchFamily="18" charset="0"/>
              </a:rPr>
            </a:br>
            <a:r>
              <a:rPr lang="en-US" altLang="zh-CN" sz="1600" dirty="0">
                <a:latin typeface="Consolas" panose="020B0609020204030204" pitchFamily="49" charset="0"/>
                <a:cs typeface="Times New Roman" panose="02020603050405020304" pitchFamily="18" charset="0"/>
              </a:rPr>
              <a:t>}</a:t>
            </a:r>
            <a:endParaRPr lang="zh-CN" altLang="en-US" sz="4400" dirty="0">
              <a:latin typeface="Consolas" panose="020B0609020204030204" pitchFamily="49" charset="0"/>
              <a:cs typeface="Times New Roman" panose="02020603050405020304" pitchFamily="18" charset="0"/>
            </a:endParaRPr>
          </a:p>
        </p:txBody>
      </p:sp>
      <p:sp>
        <p:nvSpPr>
          <p:cNvPr id="18" name="右箭头 17"/>
          <p:cNvSpPr/>
          <p:nvPr/>
        </p:nvSpPr>
        <p:spPr>
          <a:xfrm>
            <a:off x="6414175" y="3755153"/>
            <a:ext cx="917774" cy="53451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09841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目标代码生成</a:t>
            </a:r>
          </a:p>
        </p:txBody>
      </p:sp>
      <p:sp>
        <p:nvSpPr>
          <p:cNvPr id="4" name="内容占位符 3"/>
          <p:cNvSpPr>
            <a:spLocks noGrp="1"/>
          </p:cNvSpPr>
          <p:nvPr>
            <p:ph idx="1"/>
          </p:nvPr>
        </p:nvSpPr>
        <p:spPr>
          <a:xfrm>
            <a:off x="2592925" y="1381780"/>
            <a:ext cx="2491015" cy="5560497"/>
          </a:xfrm>
          <a:prstGeom prst="rect">
            <a:avLst/>
          </a:prstGeom>
        </p:spPr>
        <p:txBody>
          <a:bodyPr wrap="square">
            <a:spAutoFit/>
          </a:bodyPr>
          <a:lstStyle/>
          <a:p>
            <a:pPr marL="0" indent="0">
              <a:buNone/>
            </a:pPr>
            <a:r>
              <a:rPr lang="en-US" altLang="zh-CN" sz="1400" dirty="0">
                <a:latin typeface="Consolas" panose="020B0609020204030204" pitchFamily="49" charset="0"/>
                <a:cs typeface="Times New Roman" panose="02020603050405020304" pitchFamily="18" charset="0"/>
              </a:rPr>
              <a:t>VTABLE(_Main) {</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&lt;empty&gt;</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Main</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a:t>
            </a:r>
          </a:p>
          <a:p>
            <a:pPr marL="0" indent="0">
              <a:buNone/>
            </a:pPr>
            <a:endParaRPr lang="en-US" altLang="zh-CN" sz="1400" dirty="0">
              <a:latin typeface="Consolas" panose="020B0609020204030204" pitchFamily="49" charset="0"/>
              <a:cs typeface="Times New Roman" panose="02020603050405020304" pitchFamily="18" charset="0"/>
            </a:endParaRPr>
          </a:p>
          <a:p>
            <a:pPr marL="0" indent="0">
              <a:buNone/>
            </a:pPr>
            <a:r>
              <a:rPr lang="en-US" altLang="zh-CN" sz="1400" dirty="0">
                <a:latin typeface="Consolas" panose="020B0609020204030204" pitchFamily="49" charset="0"/>
                <a:cs typeface="Times New Roman" panose="02020603050405020304" pitchFamily="18" charset="0"/>
              </a:rPr>
              <a:t>FUNCTION(_</a:t>
            </a:r>
            <a:r>
              <a:rPr lang="en-US" altLang="zh-CN" sz="1400" dirty="0" err="1">
                <a:latin typeface="Consolas" panose="020B0609020204030204" pitchFamily="49" charset="0"/>
                <a:cs typeface="Times New Roman" panose="02020603050405020304" pitchFamily="18" charset="0"/>
              </a:rPr>
              <a:t>Main_New</a:t>
            </a:r>
            <a:r>
              <a:rPr lang="en-US" altLang="zh-CN" sz="1400" dirty="0">
                <a:latin typeface="Consolas" panose="020B0609020204030204" pitchFamily="49" charset="0"/>
                <a:cs typeface="Times New Roman" panose="02020603050405020304" pitchFamily="18" charset="0"/>
              </a:rPr>
              <a:t>) {</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memo ''</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_</a:t>
            </a:r>
            <a:r>
              <a:rPr lang="en-US" altLang="zh-CN" sz="1400" dirty="0" err="1">
                <a:latin typeface="Consolas" panose="020B0609020204030204" pitchFamily="49" charset="0"/>
                <a:cs typeface="Times New Roman" panose="02020603050405020304" pitchFamily="18" charset="0"/>
              </a:rPr>
              <a:t>Main_New</a:t>
            </a:r>
            <a:r>
              <a:rPr lang="en-US" altLang="zh-CN" sz="1400" dirty="0">
                <a:latin typeface="Consolas" panose="020B0609020204030204" pitchFamily="49" charset="0"/>
                <a:cs typeface="Times New Roman" panose="02020603050405020304" pitchFamily="18" charset="0"/>
              </a:rPr>
              <a:t>:</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_T0 = 4</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a:t>
            </a:r>
            <a:r>
              <a:rPr lang="en-US" altLang="zh-CN" sz="1400" dirty="0" err="1">
                <a:latin typeface="Consolas" panose="020B0609020204030204" pitchFamily="49" charset="0"/>
                <a:cs typeface="Times New Roman" panose="02020603050405020304" pitchFamily="18" charset="0"/>
              </a:rPr>
              <a:t>parm</a:t>
            </a:r>
            <a:r>
              <a:rPr lang="en-US" altLang="zh-CN" sz="1400" dirty="0">
                <a:latin typeface="Consolas" panose="020B0609020204030204" pitchFamily="49" charset="0"/>
                <a:cs typeface="Times New Roman" panose="02020603050405020304" pitchFamily="18" charset="0"/>
              </a:rPr>
              <a:t> _T0</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_T1 = call _</a:t>
            </a:r>
            <a:r>
              <a:rPr lang="en-US" altLang="zh-CN" sz="1400" dirty="0" err="1">
                <a:latin typeface="Consolas" panose="020B0609020204030204" pitchFamily="49" charset="0"/>
                <a:cs typeface="Times New Roman" panose="02020603050405020304" pitchFamily="18" charset="0"/>
              </a:rPr>
              <a:t>Alloc</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_T2 = VTBL &lt;_Main&gt;</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*(_T1 + 0) = _T2</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return _T1</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a:t>
            </a:r>
          </a:p>
          <a:p>
            <a:pPr marL="0" indent="0">
              <a:buNone/>
            </a:pPr>
            <a:endParaRPr lang="en-US" altLang="zh-CN" sz="1400" dirty="0">
              <a:latin typeface="Consolas" panose="020B0609020204030204" pitchFamily="49" charset="0"/>
              <a:cs typeface="Times New Roman" panose="02020603050405020304" pitchFamily="18" charset="0"/>
            </a:endParaRPr>
          </a:p>
          <a:p>
            <a:pPr marL="0" indent="0">
              <a:buNone/>
            </a:pPr>
            <a:r>
              <a:rPr lang="en-US" altLang="zh-CN" sz="1400" dirty="0">
                <a:latin typeface="Consolas" panose="020B0609020204030204" pitchFamily="49" charset="0"/>
                <a:cs typeface="Times New Roman" panose="02020603050405020304" pitchFamily="18" charset="0"/>
              </a:rPr>
              <a:t>FUNCTION(main) {</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memo ''</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main:</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_T3 = "hello world"</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a:t>
            </a:r>
            <a:r>
              <a:rPr lang="en-US" altLang="zh-CN" sz="1400" dirty="0" err="1">
                <a:latin typeface="Consolas" panose="020B0609020204030204" pitchFamily="49" charset="0"/>
                <a:cs typeface="Times New Roman" panose="02020603050405020304" pitchFamily="18" charset="0"/>
              </a:rPr>
              <a:t>parm</a:t>
            </a:r>
            <a:r>
              <a:rPr lang="en-US" altLang="zh-CN" sz="1400" dirty="0">
                <a:latin typeface="Consolas" panose="020B0609020204030204" pitchFamily="49" charset="0"/>
                <a:cs typeface="Times New Roman" panose="02020603050405020304" pitchFamily="18" charset="0"/>
              </a:rPr>
              <a:t> _T3</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    call _</a:t>
            </a:r>
            <a:r>
              <a:rPr lang="en-US" altLang="zh-CN" sz="1400" dirty="0" err="1">
                <a:latin typeface="Consolas" panose="020B0609020204030204" pitchFamily="49" charset="0"/>
                <a:cs typeface="Times New Roman" panose="02020603050405020304" pitchFamily="18" charset="0"/>
              </a:rPr>
              <a:t>PrintString</a:t>
            </a:r>
            <a:br>
              <a:rPr lang="en-US" altLang="zh-CN" sz="1400" dirty="0">
                <a:latin typeface="Consolas" panose="020B0609020204030204" pitchFamily="49" charset="0"/>
                <a:cs typeface="Times New Roman" panose="02020603050405020304" pitchFamily="18" charset="0"/>
              </a:rPr>
            </a:br>
            <a:r>
              <a:rPr lang="en-US" altLang="zh-CN" sz="1400" dirty="0">
                <a:latin typeface="Consolas" panose="020B0609020204030204" pitchFamily="49" charset="0"/>
                <a:cs typeface="Times New Roman" panose="02020603050405020304" pitchFamily="18" charset="0"/>
              </a:rPr>
              <a:t>}</a:t>
            </a:r>
            <a:endParaRPr lang="zh-CN" altLang="en-US" sz="4000" dirty="0">
              <a:latin typeface="Consolas" panose="020B0609020204030204" pitchFamily="49" charset="0"/>
              <a:cs typeface="Times New Roman" panose="02020603050405020304" pitchFamily="18" charset="0"/>
            </a:endParaRPr>
          </a:p>
        </p:txBody>
      </p:sp>
      <p:sp>
        <p:nvSpPr>
          <p:cNvPr id="6" name="矩形 5"/>
          <p:cNvSpPr/>
          <p:nvPr/>
        </p:nvSpPr>
        <p:spPr>
          <a:xfrm>
            <a:off x="5599422" y="1381780"/>
            <a:ext cx="3390573" cy="5262979"/>
          </a:xfrm>
          <a:prstGeom prst="rect">
            <a:avLst/>
          </a:prstGeom>
        </p:spPr>
        <p:txBody>
          <a:bodyPr wrap="square">
            <a:spAutoFit/>
          </a:bodyPr>
          <a:lstStyle/>
          <a:p>
            <a:r>
              <a:rPr lang="en-US" altLang="zh-CN" sz="1200" dirty="0">
                <a:latin typeface="Consolas" panose="020B0609020204030204" pitchFamily="49" charset="0"/>
              </a:rPr>
              <a:t>    .data</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globl</a:t>
            </a:r>
            <a:r>
              <a:rPr lang="en-US" altLang="zh-CN" sz="1200" dirty="0">
                <a:latin typeface="Consolas" panose="020B0609020204030204" pitchFamily="49" charset="0"/>
              </a:rPr>
              <a:t> main</a:t>
            </a:r>
          </a:p>
          <a:p>
            <a:br>
              <a:rPr lang="en-US" altLang="zh-CN" sz="1200" dirty="0">
                <a:latin typeface="Consolas" panose="020B0609020204030204" pitchFamily="49" charset="0"/>
              </a:rPr>
            </a:br>
            <a:r>
              <a:rPr lang="en-US" altLang="zh-CN" sz="1200" dirty="0">
                <a:latin typeface="Consolas" panose="020B0609020204030204" pitchFamily="49" charset="0"/>
              </a:rPr>
              <a:t>    .data</a:t>
            </a:r>
            <a:br>
              <a:rPr lang="en-US" altLang="zh-CN" sz="1200" dirty="0">
                <a:latin typeface="Consolas" panose="020B0609020204030204" pitchFamily="49" charset="0"/>
              </a:rPr>
            </a:br>
            <a:r>
              <a:rPr lang="en-US" altLang="zh-CN" sz="1200" dirty="0">
                <a:latin typeface="Consolas" panose="020B0609020204030204" pitchFamily="49" charset="0"/>
              </a:rPr>
              <a:t>    .align 2</a:t>
            </a:r>
            <a:br>
              <a:rPr lang="en-US" altLang="zh-CN" sz="1200" dirty="0">
                <a:latin typeface="Consolas" panose="020B0609020204030204" pitchFamily="49" charset="0"/>
              </a:rPr>
            </a:br>
            <a:r>
              <a:rPr lang="en-US" altLang="zh-CN" sz="1200" dirty="0">
                <a:latin typeface="Consolas" panose="020B0609020204030204" pitchFamily="49" charset="0"/>
              </a:rPr>
              <a:t>_Main: 		    # virtual table</a:t>
            </a:r>
            <a:br>
              <a:rPr lang="en-US" altLang="zh-CN" sz="1200" dirty="0">
                <a:latin typeface="Consolas" panose="020B0609020204030204" pitchFamily="49" charset="0"/>
              </a:rPr>
            </a:br>
            <a:r>
              <a:rPr lang="en-US" altLang="zh-CN" sz="1200" dirty="0">
                <a:latin typeface="Consolas" panose="020B0609020204030204" pitchFamily="49" charset="0"/>
              </a:rPr>
              <a:t>    .word 0 	    # parent</a:t>
            </a:r>
            <a:br>
              <a:rPr lang="en-US" altLang="zh-CN" sz="1200" dirty="0">
                <a:latin typeface="Consolas" panose="020B0609020204030204" pitchFamily="49" charset="0"/>
              </a:rPr>
            </a:br>
            <a:r>
              <a:rPr lang="en-US" altLang="zh-CN" sz="1200" dirty="0">
                <a:latin typeface="Consolas" panose="020B0609020204030204" pitchFamily="49" charset="0"/>
              </a:rPr>
              <a:t>    .word _STRING0  # class name</a:t>
            </a:r>
          </a:p>
          <a:p>
            <a:br>
              <a:rPr lang="en-US" altLang="zh-CN" sz="1200" dirty="0">
                <a:latin typeface="Consolas" panose="020B0609020204030204" pitchFamily="49" charset="0"/>
              </a:rPr>
            </a:br>
            <a:r>
              <a:rPr lang="en-US" altLang="zh-CN" sz="1200" dirty="0">
                <a:latin typeface="Consolas" panose="020B0609020204030204" pitchFamily="49" charset="0"/>
              </a:rPr>
              <a:t>    .text</a:t>
            </a:r>
            <a:br>
              <a:rPr lang="en-US" altLang="zh-CN" sz="1200" dirty="0">
                <a:latin typeface="Consolas" panose="020B0609020204030204" pitchFamily="49" charset="0"/>
              </a:rPr>
            </a:br>
            <a:r>
              <a:rPr lang="en-US" altLang="zh-CN" sz="1200" dirty="0">
                <a:latin typeface="Consolas" panose="020B0609020204030204" pitchFamily="49" charset="0"/>
              </a:rPr>
              <a:t>_</a:t>
            </a:r>
            <a:r>
              <a:rPr lang="en-US" altLang="zh-CN" sz="1200" dirty="0" err="1">
                <a:latin typeface="Consolas" panose="020B0609020204030204" pitchFamily="49" charset="0"/>
              </a:rPr>
              <a:t>Main_New</a:t>
            </a:r>
            <a:r>
              <a:rPr lang="en-US" altLang="zh-CN" sz="1200" dirty="0">
                <a:latin typeface="Consolas" panose="020B0609020204030204" pitchFamily="49" charset="0"/>
              </a:rPr>
              <a:t>: 	    # function entry</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sw</a:t>
            </a:r>
            <a:r>
              <a:rPr lang="en-US" altLang="zh-CN" sz="1200" dirty="0">
                <a:latin typeface="Consolas" panose="020B0609020204030204" pitchFamily="49" charset="0"/>
              </a:rPr>
              <a:t> $fp, 0($</a:t>
            </a:r>
            <a:r>
              <a:rPr lang="en-US" altLang="zh-CN" sz="1200" dirty="0" err="1">
                <a:latin typeface="Consolas" panose="020B0609020204030204" pitchFamily="49" charset="0"/>
              </a:rPr>
              <a:t>sp</a:t>
            </a:r>
            <a:r>
              <a:rPr lang="en-US" altLang="zh-CN" sz="1200" dirty="0">
                <a:latin typeface="Consolas" panose="020B0609020204030204" pitchFamily="49" charset="0"/>
              </a:rPr>
              <a:t>)</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sw</a:t>
            </a:r>
            <a:r>
              <a:rPr lang="en-US" altLang="zh-CN" sz="1200" dirty="0">
                <a:latin typeface="Consolas" panose="020B0609020204030204" pitchFamily="49" charset="0"/>
              </a:rPr>
              <a:t> $ra, -4($</a:t>
            </a:r>
            <a:r>
              <a:rPr lang="en-US" altLang="zh-CN" sz="1200" dirty="0" err="1">
                <a:latin typeface="Consolas" panose="020B0609020204030204" pitchFamily="49" charset="0"/>
              </a:rPr>
              <a:t>sp</a:t>
            </a:r>
            <a:r>
              <a:rPr lang="en-US" altLang="zh-CN" sz="1200" dirty="0">
                <a:latin typeface="Consolas" panose="020B0609020204030204" pitchFamily="49" charset="0"/>
              </a:rPr>
              <a:t>)</a:t>
            </a:r>
            <a:br>
              <a:rPr lang="en-US" altLang="zh-CN" sz="1200" dirty="0">
                <a:latin typeface="Consolas" panose="020B0609020204030204" pitchFamily="49" charset="0"/>
              </a:rPr>
            </a:br>
            <a:r>
              <a:rPr lang="en-US" altLang="zh-CN" sz="1200" dirty="0">
                <a:latin typeface="Consolas" panose="020B0609020204030204" pitchFamily="49" charset="0"/>
              </a:rPr>
              <a:t>    move $fp, $</a:t>
            </a:r>
            <a:r>
              <a:rPr lang="en-US" altLang="zh-CN" sz="1200" dirty="0" err="1">
                <a:latin typeface="Consolas" panose="020B0609020204030204" pitchFamily="49" charset="0"/>
              </a:rPr>
              <a:t>sp</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addiu</a:t>
            </a:r>
            <a:r>
              <a:rPr lang="en-US" altLang="zh-CN" sz="1200" dirty="0">
                <a:latin typeface="Consolas" panose="020B0609020204030204" pitchFamily="49" charset="0"/>
              </a:rPr>
              <a:t> $</a:t>
            </a:r>
            <a:r>
              <a:rPr lang="en-US" altLang="zh-CN" sz="1200" dirty="0" err="1">
                <a:latin typeface="Consolas" panose="020B0609020204030204" pitchFamily="49" charset="0"/>
              </a:rPr>
              <a:t>sp</a:t>
            </a:r>
            <a:r>
              <a:rPr lang="en-US" altLang="zh-CN" sz="1200" dirty="0">
                <a:latin typeface="Consolas" panose="020B0609020204030204" pitchFamily="49" charset="0"/>
              </a:rPr>
              <a:t>, $</a:t>
            </a:r>
            <a:r>
              <a:rPr lang="en-US" altLang="zh-CN" sz="1200" dirty="0" err="1">
                <a:latin typeface="Consolas" panose="020B0609020204030204" pitchFamily="49" charset="0"/>
              </a:rPr>
              <a:t>sp</a:t>
            </a:r>
            <a:r>
              <a:rPr lang="en-US" altLang="zh-CN" sz="1200" dirty="0">
                <a:latin typeface="Consolas" panose="020B0609020204030204" pitchFamily="49" charset="0"/>
              </a:rPr>
              <a:t>, -16</a:t>
            </a:r>
            <a:br>
              <a:rPr lang="en-US" altLang="zh-CN" sz="1200" dirty="0">
                <a:latin typeface="Consolas" panose="020B0609020204030204" pitchFamily="49" charset="0"/>
              </a:rPr>
            </a:br>
            <a:r>
              <a:rPr lang="en-US" altLang="zh-CN" sz="1200" dirty="0">
                <a:latin typeface="Consolas" panose="020B0609020204030204" pitchFamily="49" charset="0"/>
              </a:rPr>
              <a:t>_L14:</a:t>
            </a:r>
            <a:br>
              <a:rPr lang="en-US" altLang="zh-CN" sz="1200" dirty="0">
                <a:latin typeface="Consolas" panose="020B0609020204030204" pitchFamily="49" charset="0"/>
              </a:rPr>
            </a:br>
            <a:r>
              <a:rPr lang="en-US" altLang="zh-CN" sz="1200" dirty="0">
                <a:latin typeface="Consolas" panose="020B0609020204030204" pitchFamily="49" charset="0"/>
              </a:rPr>
              <a:t>    li $t0, 4</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sw</a:t>
            </a:r>
            <a:r>
              <a:rPr lang="en-US" altLang="zh-CN" sz="1200" dirty="0">
                <a:latin typeface="Consolas" panose="020B0609020204030204" pitchFamily="49" charset="0"/>
              </a:rPr>
              <a:t> $t0, 4($</a:t>
            </a:r>
            <a:r>
              <a:rPr lang="en-US" altLang="zh-CN" sz="1200" dirty="0" err="1">
                <a:latin typeface="Consolas" panose="020B0609020204030204" pitchFamily="49" charset="0"/>
              </a:rPr>
              <a:t>sp</a:t>
            </a:r>
            <a:r>
              <a:rPr lang="en-US" altLang="zh-CN" sz="1200" dirty="0">
                <a:latin typeface="Consolas" panose="020B0609020204030204" pitchFamily="49" charset="0"/>
              </a:rPr>
              <a:t>)</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jal</a:t>
            </a:r>
            <a:r>
              <a:rPr lang="en-US" altLang="zh-CN" sz="1200" dirty="0">
                <a:latin typeface="Consolas" panose="020B0609020204030204" pitchFamily="49" charset="0"/>
              </a:rPr>
              <a:t> _</a:t>
            </a:r>
            <a:r>
              <a:rPr lang="en-US" altLang="zh-CN" sz="1200" dirty="0" err="1">
                <a:latin typeface="Consolas" panose="020B0609020204030204" pitchFamily="49" charset="0"/>
              </a:rPr>
              <a:t>Alloc</a:t>
            </a:r>
            <a:br>
              <a:rPr lang="en-US" altLang="zh-CN" sz="1200" dirty="0">
                <a:latin typeface="Consolas" panose="020B0609020204030204" pitchFamily="49" charset="0"/>
              </a:rPr>
            </a:br>
            <a:r>
              <a:rPr lang="en-US" altLang="zh-CN" sz="1200" dirty="0">
                <a:latin typeface="Consolas" panose="020B0609020204030204" pitchFamily="49" charset="0"/>
              </a:rPr>
              <a:t>    move $t0, $v0</a:t>
            </a:r>
            <a:br>
              <a:rPr lang="en-US" altLang="zh-CN" sz="1200" dirty="0">
                <a:latin typeface="Consolas" panose="020B0609020204030204" pitchFamily="49" charset="0"/>
              </a:rPr>
            </a:br>
            <a:r>
              <a:rPr lang="en-US" altLang="zh-CN" sz="1200" dirty="0">
                <a:latin typeface="Consolas" panose="020B0609020204030204" pitchFamily="49" charset="0"/>
              </a:rPr>
              <a:t>    la $t1, _Main</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sw</a:t>
            </a:r>
            <a:r>
              <a:rPr lang="en-US" altLang="zh-CN" sz="1200" dirty="0">
                <a:latin typeface="Consolas" panose="020B0609020204030204" pitchFamily="49" charset="0"/>
              </a:rPr>
              <a:t> $t1, 0($t0)</a:t>
            </a:r>
            <a:br>
              <a:rPr lang="en-US" altLang="zh-CN" sz="1200" dirty="0">
                <a:latin typeface="Consolas" panose="020B0609020204030204" pitchFamily="49" charset="0"/>
              </a:rPr>
            </a:br>
            <a:r>
              <a:rPr lang="en-US" altLang="zh-CN" sz="1200" dirty="0">
                <a:latin typeface="Consolas" panose="020B0609020204030204" pitchFamily="49" charset="0"/>
              </a:rPr>
              <a:t>    move $v0, $t0</a:t>
            </a:r>
            <a:br>
              <a:rPr lang="en-US" altLang="zh-CN" sz="1200" dirty="0">
                <a:latin typeface="Consolas" panose="020B0609020204030204" pitchFamily="49" charset="0"/>
              </a:rPr>
            </a:br>
            <a:r>
              <a:rPr lang="en-US" altLang="zh-CN" sz="1200" dirty="0">
                <a:latin typeface="Consolas" panose="020B0609020204030204" pitchFamily="49" charset="0"/>
              </a:rPr>
              <a:t>    move $</a:t>
            </a:r>
            <a:r>
              <a:rPr lang="en-US" altLang="zh-CN" sz="1200" dirty="0" err="1">
                <a:latin typeface="Consolas" panose="020B0609020204030204" pitchFamily="49" charset="0"/>
              </a:rPr>
              <a:t>sp</a:t>
            </a:r>
            <a:r>
              <a:rPr lang="en-US" altLang="zh-CN" sz="1200" dirty="0">
                <a:latin typeface="Consolas" panose="020B0609020204030204" pitchFamily="49" charset="0"/>
              </a:rPr>
              <a:t>, $fp</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lw</a:t>
            </a:r>
            <a:r>
              <a:rPr lang="en-US" altLang="zh-CN" sz="1200" dirty="0">
                <a:latin typeface="Consolas" panose="020B0609020204030204" pitchFamily="49" charset="0"/>
              </a:rPr>
              <a:t> $ra, -4($fp)</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lw</a:t>
            </a:r>
            <a:r>
              <a:rPr lang="en-US" altLang="zh-CN" sz="1200" dirty="0">
                <a:latin typeface="Consolas" panose="020B0609020204030204" pitchFamily="49" charset="0"/>
              </a:rPr>
              <a:t> $fp, 0($fp)</a:t>
            </a:r>
          </a:p>
          <a:p>
            <a:r>
              <a:rPr lang="en-US" altLang="zh-CN" sz="1200" dirty="0">
                <a:latin typeface="Consolas" panose="020B0609020204030204" pitchFamily="49" charset="0"/>
              </a:rPr>
              <a:t>    </a:t>
            </a:r>
            <a:r>
              <a:rPr lang="en-US" altLang="zh-CN" sz="1200" dirty="0" err="1">
                <a:latin typeface="Consolas" panose="020B0609020204030204" pitchFamily="49" charset="0"/>
              </a:rPr>
              <a:t>jr</a:t>
            </a:r>
            <a:r>
              <a:rPr lang="en-US" altLang="zh-CN" sz="1200" dirty="0">
                <a:latin typeface="Consolas" panose="020B0609020204030204" pitchFamily="49" charset="0"/>
              </a:rPr>
              <a:t> $</a:t>
            </a:r>
            <a:r>
              <a:rPr lang="en-US" altLang="zh-CN" sz="1200" dirty="0" err="1">
                <a:latin typeface="Consolas" panose="020B0609020204030204" pitchFamily="49" charset="0"/>
              </a:rPr>
              <a:t>ra</a:t>
            </a:r>
            <a:endParaRPr lang="zh-CN" altLang="en-US" sz="3600" dirty="0">
              <a:latin typeface="Consolas" panose="020B0609020204030204" pitchFamily="49" charset="0"/>
            </a:endParaRPr>
          </a:p>
        </p:txBody>
      </p:sp>
      <p:sp>
        <p:nvSpPr>
          <p:cNvPr id="7" name="矩形 6"/>
          <p:cNvSpPr/>
          <p:nvPr/>
        </p:nvSpPr>
        <p:spPr>
          <a:xfrm>
            <a:off x="8821091" y="1381780"/>
            <a:ext cx="3199003" cy="4154984"/>
          </a:xfrm>
          <a:prstGeom prst="rect">
            <a:avLst/>
          </a:prstGeom>
        </p:spPr>
        <p:txBody>
          <a:bodyPr wrap="square">
            <a:spAutoFit/>
          </a:bodyPr>
          <a:lstStyle/>
          <a:p>
            <a:r>
              <a:rPr lang="en-US" altLang="zh-CN" sz="1200" dirty="0">
                <a:latin typeface="Consolas" panose="020B0609020204030204" pitchFamily="49" charset="0"/>
              </a:rPr>
              <a:t>main: 		# function entry</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sw</a:t>
            </a:r>
            <a:r>
              <a:rPr lang="en-US" altLang="zh-CN" sz="1200" dirty="0">
                <a:latin typeface="Consolas" panose="020B0609020204030204" pitchFamily="49" charset="0"/>
              </a:rPr>
              <a:t> $fp, 0($</a:t>
            </a:r>
            <a:r>
              <a:rPr lang="en-US" altLang="zh-CN" sz="1200" dirty="0" err="1">
                <a:latin typeface="Consolas" panose="020B0609020204030204" pitchFamily="49" charset="0"/>
              </a:rPr>
              <a:t>sp</a:t>
            </a:r>
            <a:r>
              <a:rPr lang="en-US" altLang="zh-CN" sz="1200" dirty="0">
                <a:latin typeface="Consolas" panose="020B0609020204030204" pitchFamily="49" charset="0"/>
              </a:rPr>
              <a:t>)</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sw</a:t>
            </a:r>
            <a:r>
              <a:rPr lang="en-US" altLang="zh-CN" sz="1200" dirty="0">
                <a:latin typeface="Consolas" panose="020B0609020204030204" pitchFamily="49" charset="0"/>
              </a:rPr>
              <a:t> $ra, -4($</a:t>
            </a:r>
            <a:r>
              <a:rPr lang="en-US" altLang="zh-CN" sz="1200" dirty="0" err="1">
                <a:latin typeface="Consolas" panose="020B0609020204030204" pitchFamily="49" charset="0"/>
              </a:rPr>
              <a:t>sp</a:t>
            </a:r>
            <a:r>
              <a:rPr lang="en-US" altLang="zh-CN" sz="1200" dirty="0">
                <a:latin typeface="Consolas" panose="020B0609020204030204" pitchFamily="49" charset="0"/>
              </a:rPr>
              <a:t>)</a:t>
            </a:r>
            <a:br>
              <a:rPr lang="en-US" altLang="zh-CN" sz="1200" dirty="0">
                <a:latin typeface="Consolas" panose="020B0609020204030204" pitchFamily="49" charset="0"/>
              </a:rPr>
            </a:br>
            <a:r>
              <a:rPr lang="en-US" altLang="zh-CN" sz="1200" dirty="0">
                <a:latin typeface="Consolas" panose="020B0609020204030204" pitchFamily="49" charset="0"/>
              </a:rPr>
              <a:t>    move $fp, $</a:t>
            </a:r>
            <a:r>
              <a:rPr lang="en-US" altLang="zh-CN" sz="1200" dirty="0" err="1">
                <a:latin typeface="Consolas" panose="020B0609020204030204" pitchFamily="49" charset="0"/>
              </a:rPr>
              <a:t>sp</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addiu</a:t>
            </a:r>
            <a:r>
              <a:rPr lang="en-US" altLang="zh-CN" sz="1200" dirty="0">
                <a:latin typeface="Consolas" panose="020B0609020204030204" pitchFamily="49" charset="0"/>
              </a:rPr>
              <a:t> $</a:t>
            </a:r>
            <a:r>
              <a:rPr lang="en-US" altLang="zh-CN" sz="1200" dirty="0" err="1">
                <a:latin typeface="Consolas" panose="020B0609020204030204" pitchFamily="49" charset="0"/>
              </a:rPr>
              <a:t>sp</a:t>
            </a:r>
            <a:r>
              <a:rPr lang="en-US" altLang="zh-CN" sz="1200" dirty="0">
                <a:latin typeface="Consolas" panose="020B0609020204030204" pitchFamily="49" charset="0"/>
              </a:rPr>
              <a:t>, $</a:t>
            </a:r>
            <a:r>
              <a:rPr lang="en-US" altLang="zh-CN" sz="1200" dirty="0" err="1">
                <a:latin typeface="Consolas" panose="020B0609020204030204" pitchFamily="49" charset="0"/>
              </a:rPr>
              <a:t>sp</a:t>
            </a:r>
            <a:r>
              <a:rPr lang="en-US" altLang="zh-CN" sz="1200" dirty="0">
                <a:latin typeface="Consolas" panose="020B0609020204030204" pitchFamily="49" charset="0"/>
              </a:rPr>
              <a:t>, -16</a:t>
            </a:r>
            <a:br>
              <a:rPr lang="en-US" altLang="zh-CN" sz="1200" dirty="0">
                <a:latin typeface="Consolas" panose="020B0609020204030204" pitchFamily="49" charset="0"/>
              </a:rPr>
            </a:br>
            <a:r>
              <a:rPr lang="en-US" altLang="zh-CN" sz="1200" dirty="0">
                <a:latin typeface="Consolas" panose="020B0609020204030204" pitchFamily="49" charset="0"/>
              </a:rPr>
              <a:t>_L15:</a:t>
            </a:r>
            <a:br>
              <a:rPr lang="en-US" altLang="zh-CN" sz="1200" dirty="0">
                <a:latin typeface="Consolas" panose="020B0609020204030204" pitchFamily="49" charset="0"/>
              </a:rPr>
            </a:br>
            <a:r>
              <a:rPr lang="en-US" altLang="zh-CN" sz="1200" dirty="0">
                <a:latin typeface="Consolas" panose="020B0609020204030204" pitchFamily="49" charset="0"/>
              </a:rPr>
              <a:t>    la $t0, _STRING1</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sw</a:t>
            </a:r>
            <a:r>
              <a:rPr lang="en-US" altLang="zh-CN" sz="1200" dirty="0">
                <a:latin typeface="Consolas" panose="020B0609020204030204" pitchFamily="49" charset="0"/>
              </a:rPr>
              <a:t> $t0, 4($</a:t>
            </a:r>
            <a:r>
              <a:rPr lang="en-US" altLang="zh-CN" sz="1200" dirty="0" err="1">
                <a:latin typeface="Consolas" panose="020B0609020204030204" pitchFamily="49" charset="0"/>
              </a:rPr>
              <a:t>sp</a:t>
            </a:r>
            <a:r>
              <a:rPr lang="en-US" altLang="zh-CN" sz="1200" dirty="0">
                <a:latin typeface="Consolas" panose="020B0609020204030204" pitchFamily="49" charset="0"/>
              </a:rPr>
              <a:t>)</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jal</a:t>
            </a:r>
            <a:r>
              <a:rPr lang="en-US" altLang="zh-CN" sz="1200" dirty="0">
                <a:latin typeface="Consolas" panose="020B0609020204030204" pitchFamily="49" charset="0"/>
              </a:rPr>
              <a:t> _</a:t>
            </a:r>
            <a:r>
              <a:rPr lang="en-US" altLang="zh-CN" sz="1200" dirty="0" err="1">
                <a:latin typeface="Consolas" panose="020B0609020204030204" pitchFamily="49" charset="0"/>
              </a:rPr>
              <a:t>PrintString</a:t>
            </a:r>
            <a:br>
              <a:rPr lang="en-US" altLang="zh-CN" sz="1200" dirty="0">
                <a:latin typeface="Consolas" panose="020B0609020204030204" pitchFamily="49" charset="0"/>
              </a:rPr>
            </a:br>
            <a:r>
              <a:rPr lang="en-US" altLang="zh-CN" sz="1200" dirty="0">
                <a:latin typeface="Consolas" panose="020B0609020204030204" pitchFamily="49" charset="0"/>
              </a:rPr>
              <a:t>    move $</a:t>
            </a:r>
            <a:r>
              <a:rPr lang="en-US" altLang="zh-CN" sz="1200" dirty="0" err="1">
                <a:latin typeface="Consolas" panose="020B0609020204030204" pitchFamily="49" charset="0"/>
              </a:rPr>
              <a:t>sp</a:t>
            </a:r>
            <a:r>
              <a:rPr lang="en-US" altLang="zh-CN" sz="1200" dirty="0">
                <a:latin typeface="Consolas" panose="020B0609020204030204" pitchFamily="49" charset="0"/>
              </a:rPr>
              <a:t>, $fp</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lw</a:t>
            </a:r>
            <a:r>
              <a:rPr lang="en-US" altLang="zh-CN" sz="1200" dirty="0">
                <a:latin typeface="Consolas" panose="020B0609020204030204" pitchFamily="49" charset="0"/>
              </a:rPr>
              <a:t> $ra, -4($fp)</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lw</a:t>
            </a:r>
            <a:r>
              <a:rPr lang="en-US" altLang="zh-CN" sz="1200" dirty="0">
                <a:latin typeface="Consolas" panose="020B0609020204030204" pitchFamily="49" charset="0"/>
              </a:rPr>
              <a:t> $fp, 0($fp)</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jr</a:t>
            </a:r>
            <a:r>
              <a:rPr lang="en-US" altLang="zh-CN" sz="1200" dirty="0">
                <a:latin typeface="Consolas" panose="020B0609020204030204" pitchFamily="49" charset="0"/>
              </a:rPr>
              <a:t> $ra</a:t>
            </a:r>
          </a:p>
          <a:p>
            <a:endParaRPr lang="en-US" altLang="zh-CN" sz="1200" dirty="0">
              <a:latin typeface="Consolas" panose="020B0609020204030204" pitchFamily="49" charset="0"/>
            </a:endParaRPr>
          </a:p>
          <a:p>
            <a:endParaRPr lang="en-US" altLang="zh-CN" sz="1200" dirty="0">
              <a:latin typeface="Consolas" panose="020B0609020204030204" pitchFamily="49" charset="0"/>
            </a:endParaRPr>
          </a:p>
          <a:p>
            <a:br>
              <a:rPr lang="en-US" altLang="zh-CN" sz="1200" dirty="0">
                <a:latin typeface="Consolas" panose="020B0609020204030204" pitchFamily="49" charset="0"/>
              </a:rPr>
            </a:br>
            <a:r>
              <a:rPr lang="en-US" altLang="zh-CN" sz="1200" dirty="0">
                <a:latin typeface="Consolas" panose="020B0609020204030204" pitchFamily="49" charset="0"/>
              </a:rPr>
              <a:t>    .data</a:t>
            </a:r>
            <a:br>
              <a:rPr lang="en-US" altLang="zh-CN" sz="1200" dirty="0">
                <a:latin typeface="Consolas" panose="020B0609020204030204" pitchFamily="49" charset="0"/>
              </a:rPr>
            </a:br>
            <a:r>
              <a:rPr lang="en-US" altLang="zh-CN" sz="1200" dirty="0">
                <a:latin typeface="Consolas" panose="020B0609020204030204" pitchFamily="49" charset="0"/>
              </a:rPr>
              <a:t>_STRING0:</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asciiz</a:t>
            </a:r>
            <a:r>
              <a:rPr lang="en-US" altLang="zh-CN" sz="1200" dirty="0">
                <a:latin typeface="Consolas" panose="020B0609020204030204" pitchFamily="49" charset="0"/>
              </a:rPr>
              <a:t> "Main"</a:t>
            </a:r>
            <a:br>
              <a:rPr lang="en-US" altLang="zh-CN" sz="1200" dirty="0">
                <a:latin typeface="Consolas" panose="020B0609020204030204" pitchFamily="49" charset="0"/>
              </a:rPr>
            </a:br>
            <a:r>
              <a:rPr lang="en-US" altLang="zh-CN" sz="1200" dirty="0">
                <a:latin typeface="Consolas" panose="020B0609020204030204" pitchFamily="49" charset="0"/>
              </a:rPr>
              <a:t>_STRING1:</a:t>
            </a:r>
            <a:br>
              <a:rPr lang="en-US" altLang="zh-CN" sz="1200" dirty="0">
                <a:latin typeface="Consolas" panose="020B0609020204030204" pitchFamily="49" charset="0"/>
              </a:rPr>
            </a:br>
            <a:r>
              <a:rPr lang="en-US" altLang="zh-CN" sz="1200" dirty="0">
                <a:latin typeface="Consolas" panose="020B0609020204030204" pitchFamily="49" charset="0"/>
              </a:rPr>
              <a:t>    .</a:t>
            </a:r>
            <a:r>
              <a:rPr lang="en-US" altLang="zh-CN" sz="1200" dirty="0" err="1">
                <a:latin typeface="Consolas" panose="020B0609020204030204" pitchFamily="49" charset="0"/>
              </a:rPr>
              <a:t>asciiz</a:t>
            </a:r>
            <a:r>
              <a:rPr lang="en-US" altLang="zh-CN" sz="1200" dirty="0">
                <a:latin typeface="Consolas" panose="020B0609020204030204" pitchFamily="49" charset="0"/>
              </a:rPr>
              <a:t> "hello world" </a:t>
            </a:r>
            <a:br>
              <a:rPr lang="en-US" altLang="zh-CN" sz="1200" dirty="0">
                <a:latin typeface="Consolas" panose="020B0609020204030204" pitchFamily="49" charset="0"/>
              </a:rPr>
            </a:br>
            <a:endParaRPr lang="zh-CN" altLang="en-US" sz="1200" dirty="0">
              <a:latin typeface="Consolas" panose="020B0609020204030204" pitchFamily="49" charset="0"/>
            </a:endParaRPr>
          </a:p>
        </p:txBody>
      </p:sp>
      <p:sp>
        <p:nvSpPr>
          <p:cNvPr id="8" name="右箭头 7"/>
          <p:cNvSpPr/>
          <p:nvPr/>
        </p:nvSpPr>
        <p:spPr>
          <a:xfrm>
            <a:off x="5097012" y="3536655"/>
            <a:ext cx="502411" cy="38428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9" name="文本框 8"/>
          <p:cNvSpPr txBox="1"/>
          <p:nvPr/>
        </p:nvSpPr>
        <p:spPr>
          <a:xfrm>
            <a:off x="8821091" y="5832769"/>
            <a:ext cx="2263153" cy="461665"/>
          </a:xfrm>
          <a:prstGeom prst="rect">
            <a:avLst/>
          </a:prstGeom>
          <a:noFill/>
        </p:spPr>
        <p:txBody>
          <a:bodyPr wrap="square" rtlCol="0">
            <a:spAutoFit/>
          </a:bodyPr>
          <a:lstStyle/>
          <a:p>
            <a:r>
              <a:rPr lang="en-US" altLang="zh-CN" sz="2400" dirty="0">
                <a:latin typeface="等线" panose="02010600030101010101" pitchFamily="2" charset="-122"/>
                <a:ea typeface="等线" panose="02010600030101010101" pitchFamily="2" charset="-122"/>
              </a:rPr>
              <a:t>MIPS</a:t>
            </a:r>
            <a:r>
              <a:rPr lang="zh-CN" altLang="en-US" sz="2400" dirty="0">
                <a:latin typeface="等线" panose="02010600030101010101" pitchFamily="2" charset="-122"/>
                <a:ea typeface="等线" panose="02010600030101010101" pitchFamily="2" charset="-122"/>
              </a:rPr>
              <a:t>汇编码</a:t>
            </a:r>
          </a:p>
        </p:txBody>
      </p:sp>
    </p:spTree>
    <p:extLst>
      <p:ext uri="{BB962C8B-B14F-4D97-AF65-F5344CB8AC3E}">
        <p14:creationId xmlns:p14="http://schemas.microsoft.com/office/powerpoint/2010/main" val="280216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词法分析</a:t>
            </a:r>
          </a:p>
        </p:txBody>
      </p:sp>
      <p:sp>
        <p:nvSpPr>
          <p:cNvPr id="3" name="内容占位符 2"/>
          <p:cNvSpPr>
            <a:spLocks noGrp="1"/>
          </p:cNvSpPr>
          <p:nvPr>
            <p:ph idx="1"/>
          </p:nvPr>
        </p:nvSpPr>
        <p:spPr/>
        <p:txBody>
          <a:bodyPr>
            <a:normAutofit/>
          </a:bodyPr>
          <a:lstStyle/>
          <a:p>
            <a:r>
              <a:rPr lang="zh-CN" altLang="en-US" dirty="0"/>
              <a:t>词法分析程序（</a:t>
            </a:r>
            <a:r>
              <a:rPr lang="en-US" altLang="zh-CN" dirty="0"/>
              <a:t>Lexical Analyzer</a:t>
            </a:r>
            <a:r>
              <a:rPr lang="zh-CN" altLang="en-US" dirty="0"/>
              <a:t>）或词法扫描程序（</a:t>
            </a:r>
            <a:r>
              <a:rPr lang="en-US" altLang="zh-CN" dirty="0"/>
              <a:t>Scanner</a:t>
            </a:r>
            <a:r>
              <a:rPr lang="zh-CN" altLang="en-US" dirty="0"/>
              <a:t>） 的作用 </a:t>
            </a:r>
            <a:endParaRPr lang="en-US" altLang="zh-CN" dirty="0"/>
          </a:p>
          <a:p>
            <a:pPr marL="0" indent="0">
              <a:buNone/>
            </a:pPr>
            <a:r>
              <a:rPr lang="en-US" altLang="zh-CN" dirty="0"/>
              <a:t>	</a:t>
            </a:r>
            <a:r>
              <a:rPr lang="zh-CN" altLang="en-US" dirty="0"/>
              <a:t>从左至右扫描构成源程序的字符流</a:t>
            </a:r>
            <a:br>
              <a:rPr lang="zh-CN" altLang="en-US" dirty="0"/>
            </a:br>
            <a:r>
              <a:rPr lang="en-US" altLang="zh-CN" dirty="0"/>
              <a:t>	</a:t>
            </a:r>
            <a:r>
              <a:rPr lang="zh-CN" altLang="en-US" dirty="0"/>
              <a:t>识别出有词法意义的单词（</a:t>
            </a:r>
            <a:r>
              <a:rPr lang="en-US" altLang="zh-CN" dirty="0"/>
              <a:t>Lexemes</a:t>
            </a:r>
            <a:r>
              <a:rPr lang="zh-CN" altLang="en-US" dirty="0"/>
              <a:t>）</a:t>
            </a:r>
            <a:br>
              <a:rPr lang="zh-CN" altLang="en-US" dirty="0"/>
            </a:br>
            <a:r>
              <a:rPr lang="en-US" altLang="zh-CN" dirty="0"/>
              <a:t>	</a:t>
            </a:r>
            <a:r>
              <a:rPr lang="zh-CN" altLang="en-US" dirty="0"/>
              <a:t>返回单词记录（由单词记号（</a:t>
            </a:r>
            <a:r>
              <a:rPr lang="en-US" altLang="zh-CN" dirty="0"/>
              <a:t>Token</a:t>
            </a:r>
            <a:r>
              <a:rPr lang="zh-CN" altLang="en-US" dirty="0"/>
              <a:t>） 和单词的属性值组成），或词法错误信息</a:t>
            </a:r>
            <a:br>
              <a:rPr lang="zh-CN" altLang="en-US" dirty="0"/>
            </a:br>
            <a:r>
              <a:rPr lang="en-US" altLang="zh-CN" dirty="0"/>
              <a:t>	</a:t>
            </a:r>
            <a:r>
              <a:rPr lang="zh-CN" altLang="en-US" dirty="0"/>
              <a:t>除以上主要任务外，常伴有如下任务：</a:t>
            </a:r>
            <a:endParaRPr lang="en-US" altLang="zh-CN" dirty="0"/>
          </a:p>
          <a:p>
            <a:pPr marL="0" indent="0">
              <a:buNone/>
            </a:pPr>
            <a:r>
              <a:rPr lang="en-US" altLang="zh-CN" dirty="0"/>
              <a:t>		</a:t>
            </a:r>
            <a:r>
              <a:rPr lang="zh-CN" altLang="en-US" dirty="0"/>
              <a:t>滤掉空格，跳过注释、换行符，宏展开， </a:t>
            </a:r>
            <a:r>
              <a:rPr lang="en-US" altLang="zh-CN" b="1" dirty="0"/>
              <a:t>……</a:t>
            </a:r>
            <a:r>
              <a:rPr lang="zh-CN" altLang="en-US" dirty="0"/>
              <a:t> </a:t>
            </a:r>
            <a:br>
              <a:rPr lang="zh-CN" altLang="en-US" dirty="0"/>
            </a:br>
            <a:br>
              <a:rPr lang="zh-CN" altLang="en-US" dirty="0"/>
            </a:br>
            <a:endParaRPr lang="zh-CN" altLang="en-US" dirty="0"/>
          </a:p>
        </p:txBody>
      </p:sp>
    </p:spTree>
    <p:extLst>
      <p:ext uri="{BB962C8B-B14F-4D97-AF65-F5344CB8AC3E}">
        <p14:creationId xmlns:p14="http://schemas.microsoft.com/office/powerpoint/2010/main" val="344404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编译程序中如何组织词法分析程序 </a:t>
            </a:r>
            <a:br>
              <a:rPr lang="zh-CN" altLang="en-US" dirty="0"/>
            </a:br>
            <a:endParaRPr lang="zh-CN" altLang="en-US" dirty="0"/>
          </a:p>
        </p:txBody>
      </p:sp>
      <p:sp>
        <p:nvSpPr>
          <p:cNvPr id="3" name="内容占位符 2"/>
          <p:cNvSpPr>
            <a:spLocks noGrp="1"/>
          </p:cNvSpPr>
          <p:nvPr>
            <p:ph idx="1"/>
          </p:nvPr>
        </p:nvSpPr>
        <p:spPr/>
        <p:txBody>
          <a:bodyPr/>
          <a:lstStyle/>
          <a:p>
            <a:r>
              <a:rPr lang="zh-CN" altLang="en-US" dirty="0"/>
              <a:t>较常用的方式是由语法分析程序调用。</a:t>
            </a:r>
            <a:endParaRPr lang="en-US" altLang="zh-CN" dirty="0"/>
          </a:p>
          <a:p>
            <a:r>
              <a:rPr lang="zh-CN" altLang="en-US" dirty="0"/>
              <a:t>基本任务都是识别单词 。</a:t>
            </a:r>
            <a:br>
              <a:rPr lang="zh-CN" altLang="en-US" dirty="0"/>
            </a:br>
            <a:endParaRPr lang="zh-CN" altLang="en-US" dirty="0"/>
          </a:p>
        </p:txBody>
      </p:sp>
      <p:graphicFrame>
        <p:nvGraphicFramePr>
          <p:cNvPr id="4" name="图示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2303030" y="4516581"/>
            <a:ext cx="135457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源程序</a:t>
            </a:r>
          </a:p>
        </p:txBody>
      </p:sp>
      <p:sp>
        <p:nvSpPr>
          <p:cNvPr id="6" name="文本框 5"/>
          <p:cNvSpPr txBox="1"/>
          <p:nvPr/>
        </p:nvSpPr>
        <p:spPr>
          <a:xfrm>
            <a:off x="4408921" y="4521137"/>
            <a:ext cx="167322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词法分析程序</a:t>
            </a:r>
          </a:p>
        </p:txBody>
      </p:sp>
      <p:sp>
        <p:nvSpPr>
          <p:cNvPr id="7" name="文本框 6"/>
          <p:cNvSpPr txBox="1"/>
          <p:nvPr/>
        </p:nvSpPr>
        <p:spPr>
          <a:xfrm>
            <a:off x="7960665" y="4521137"/>
            <a:ext cx="167322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语法分析程序</a:t>
            </a:r>
          </a:p>
        </p:txBody>
      </p:sp>
      <p:cxnSp>
        <p:nvCxnSpPr>
          <p:cNvPr id="9" name="直接箭头连接符 8"/>
          <p:cNvCxnSpPr>
            <a:stCxn id="5" idx="3"/>
            <a:endCxn id="6" idx="1"/>
          </p:cNvCxnSpPr>
          <p:nvPr/>
        </p:nvCxnSpPr>
        <p:spPr>
          <a:xfrm>
            <a:off x="3657600" y="4701247"/>
            <a:ext cx="751321" cy="4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3"/>
            <a:endCxn id="7" idx="1"/>
          </p:cNvCxnSpPr>
          <p:nvPr/>
        </p:nvCxnSpPr>
        <p:spPr>
          <a:xfrm flipV="1">
            <a:off x="6082145" y="4703525"/>
            <a:ext cx="1878520" cy="2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033204" y="4083672"/>
            <a:ext cx="1784370"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返回：</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下一个单词记录</a:t>
            </a:r>
          </a:p>
        </p:txBody>
      </p:sp>
      <p:cxnSp>
        <p:nvCxnSpPr>
          <p:cNvPr id="44" name="曲线连接符 43"/>
          <p:cNvCxnSpPr>
            <a:endCxn id="6" idx="2"/>
          </p:cNvCxnSpPr>
          <p:nvPr/>
        </p:nvCxnSpPr>
        <p:spPr>
          <a:xfrm rot="10800000" flipV="1">
            <a:off x="5245533" y="4885911"/>
            <a:ext cx="3579812" cy="4557"/>
          </a:xfrm>
          <a:prstGeom prst="curvedConnector4">
            <a:avLst>
              <a:gd name="adj1" fmla="val -5031"/>
              <a:gd name="adj2" fmla="val 33999100"/>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6033204" y="5721998"/>
            <a:ext cx="249299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请求：下一个单词记录</a:t>
            </a:r>
          </a:p>
        </p:txBody>
      </p:sp>
    </p:spTree>
    <p:extLst>
      <p:ext uri="{BB962C8B-B14F-4D97-AF65-F5344CB8AC3E}">
        <p14:creationId xmlns:p14="http://schemas.microsoft.com/office/powerpoint/2010/main" val="129788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如何表示语法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上下文无关文法（英语：</a:t>
                </a:r>
                <a:r>
                  <a:rPr lang="en-US" altLang="zh-CN" dirty="0"/>
                  <a:t>context-free grammar</a:t>
                </a:r>
                <a:r>
                  <a:rPr lang="zh-CN" altLang="en-US" dirty="0"/>
                  <a:t>，缩写为</a:t>
                </a:r>
                <a:r>
                  <a:rPr lang="en-US" altLang="zh-CN" dirty="0"/>
                  <a:t>CFG</a:t>
                </a:r>
                <a:r>
                  <a:rPr lang="zh-CN" altLang="en-US" dirty="0"/>
                  <a:t>）</a:t>
                </a:r>
                <a:endParaRPr lang="en-US" altLang="zh-CN" dirty="0"/>
              </a:p>
              <a:p>
                <a14:m>
                  <m:oMath xmlns:m="http://schemas.openxmlformats.org/officeDocument/2006/math">
                    <m:r>
                      <a:rPr lang="en-US" altLang="zh-CN" i="1" dirty="0" smtClean="0">
                        <a:latin typeface="Cambria Math" panose="02040503050406030204" pitchFamily="18" charset="0"/>
                      </a:rPr>
                      <m:t>𝐺</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𝑉</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𝑇</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𝑆</m:t>
                    </m:r>
                    <m:r>
                      <a:rPr lang="en-US" altLang="zh-CN" i="1" dirty="0" smtClean="0">
                        <a:latin typeface="Cambria Math" panose="02040503050406030204" pitchFamily="18" charset="0"/>
                      </a:rPr>
                      <m:t>)</m:t>
                    </m:r>
                  </m:oMath>
                </a14:m>
                <a:r>
                  <a:rPr lang="zh-CN" altLang="en-US" dirty="0"/>
                  <a:t>表示一个上下文无关文法</a:t>
                </a:r>
                <a:endParaRPr lang="en-US" altLang="zh-CN" dirty="0"/>
              </a:p>
              <a:p>
                <a:r>
                  <a:rPr lang="en-US" altLang="zh-CN" dirty="0"/>
                  <a:t>V</a:t>
                </a:r>
                <a:r>
                  <a:rPr lang="zh-CN" altLang="en-US" dirty="0"/>
                  <a:t>和</a:t>
                </a:r>
                <a:r>
                  <a:rPr lang="en-US" altLang="zh-CN" dirty="0"/>
                  <a:t>T</a:t>
                </a:r>
                <a:r>
                  <a:rPr lang="zh-CN" altLang="en-US" dirty="0"/>
                  <a:t>分别表示非终结符和终结符的集合，</a:t>
                </a:r>
                <a:r>
                  <a:rPr lang="en-US" altLang="zh-CN" dirty="0"/>
                  <a:t>P</a:t>
                </a:r>
                <a:r>
                  <a:rPr lang="zh-CN" altLang="en-US" dirty="0"/>
                  <a:t>表示产生式的集合，</a:t>
                </a:r>
                <a:r>
                  <a:rPr lang="en-US" altLang="zh-CN" dirty="0"/>
                  <a:t>S</a:t>
                </a:r>
                <a:r>
                  <a:rPr lang="zh-CN" altLang="en-US" dirty="0"/>
                  <a:t>是文法开始符号</a:t>
                </a:r>
                <a:endParaRPr lang="en-US" altLang="zh-CN" dirty="0"/>
              </a:p>
              <a:p>
                <a:r>
                  <a:rPr lang="zh-CN" altLang="en-US" dirty="0"/>
                  <a:t>终结符构成了句子的实际内容（词法分析出的单词流）。</a:t>
                </a:r>
                <a:endParaRPr lang="en-US" altLang="zh-CN" dirty="0"/>
              </a:p>
              <a:p>
                <a:r>
                  <a:rPr lang="zh-CN" altLang="en-US" dirty="0"/>
                  <a:t>非终结符通过产生式进一步变化。</a:t>
                </a:r>
                <a:endParaRPr lang="en-US" altLang="zh-CN" dirty="0"/>
              </a:p>
              <a:p>
                <a:r>
                  <a:rPr lang="zh-CN" altLang="en-US" dirty="0"/>
                  <a:t>产生式形如</a:t>
                </a:r>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𝑎𝐵𝑐</m:t>
                    </m:r>
                  </m:oMath>
                </a14:m>
                <a:r>
                  <a:rPr lang="zh-CN" altLang="en-US" dirty="0"/>
                  <a:t>，左端是一个非终结符，右端是由非终结符和终结符组成的句子，可以为空。</a:t>
                </a:r>
                <a:endParaRPr lang="en-US" altLang="zh-CN" dirty="0"/>
              </a:p>
              <a:p>
                <a:r>
                  <a:rPr lang="zh-CN" altLang="en-US" dirty="0"/>
                  <a:t>将一个句子中的一个非终结符用一条产生式的右部替换，称为一步推导。</a:t>
                </a:r>
                <a:endParaRPr lang="en-US" altLang="zh-CN" dirty="0"/>
              </a:p>
              <a:p>
                <a:r>
                  <a:rPr lang="zh-CN" altLang="en-US" dirty="0"/>
                  <a:t>文法开始符号</a:t>
                </a:r>
                <a:r>
                  <a:rPr lang="en-US" altLang="zh-CN" dirty="0"/>
                  <a:t>S</a:t>
                </a:r>
                <a:r>
                  <a:rPr lang="zh-CN" altLang="en-US" dirty="0"/>
                  <a:t>也是一个非终结符，从</a:t>
                </a:r>
                <a:r>
                  <a:rPr lang="en-US" altLang="zh-CN" dirty="0"/>
                  <a:t>S</a:t>
                </a:r>
                <a:r>
                  <a:rPr lang="zh-CN" altLang="en-US" dirty="0"/>
                  <a:t>出发能推导到的句子都称为该文法的句型。</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1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3997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如何表示语法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用上下文无关文法来表示语法，所有能得到的终结符串是符合语法的。</a:t>
                </a:r>
                <a:endParaRPr lang="en-US" altLang="zh-CN" dirty="0"/>
              </a:p>
              <a:p>
                <a:r>
                  <a:rPr lang="zh-CN" altLang="en-US" dirty="0"/>
                  <a:t>文法</a:t>
                </a:r>
                <a:r>
                  <a:rPr lang="en-US" altLang="zh-CN" dirty="0"/>
                  <a:t>G[S]</a:t>
                </a:r>
                <a:r>
                  <a:rPr lang="zh-CN" altLang="en-US" dirty="0"/>
                  <a:t>：</a:t>
                </a:r>
                <a:endParaRPr lang="en-US" altLang="zh-CN" dirty="0"/>
              </a:p>
              <a:p>
                <a14:m>
                  <m:oMath xmlns:m="http://schemas.openxmlformats.org/officeDocument/2006/math">
                    <m:r>
                      <a:rPr lang="en-US" altLang="zh-CN" i="1" dirty="0" smtClean="0">
                        <a:latin typeface="Cambria Math" panose="02040503050406030204" pitchFamily="18" charset="0"/>
                      </a:rPr>
                      <m:t>𝑆</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𝐴𝐵</m:t>
                    </m:r>
                  </m:oMath>
                </a14:m>
                <a:endParaRPr lang="en-US" altLang="zh-CN" dirty="0"/>
              </a:p>
              <a:p>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𝑎𝐴</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𝜖</m:t>
                    </m:r>
                  </m:oMath>
                </a14:m>
                <a:r>
                  <a:rPr lang="zh-CN" altLang="en-US" dirty="0"/>
                  <a:t>  </a:t>
                </a:r>
                <a:endParaRPr lang="en-US" altLang="zh-CN" dirty="0"/>
              </a:p>
              <a:p>
                <a14:m>
                  <m:oMath xmlns:m="http://schemas.openxmlformats.org/officeDocument/2006/math">
                    <m:r>
                      <a:rPr lang="en-US" altLang="zh-CN" i="1" dirty="0" smtClean="0">
                        <a:latin typeface="Cambria Math" panose="02040503050406030204" pitchFamily="18" charset="0"/>
                      </a:rPr>
                      <m:t>𝐵</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𝑏</m:t>
                    </m:r>
                    <m:r>
                      <a:rPr lang="en-US" altLang="zh-CN" i="1" dirty="0" smtClean="0">
                        <a:latin typeface="Cambria Math" panose="02040503050406030204" pitchFamily="18" charset="0"/>
                      </a:rPr>
                      <m:t> | </m:t>
                    </m:r>
                    <m:r>
                      <a:rPr lang="en-US" altLang="zh-CN" i="1" dirty="0" err="1" smtClean="0">
                        <a:latin typeface="Cambria Math" panose="02040503050406030204" pitchFamily="18" charset="0"/>
                      </a:rPr>
                      <m:t>𝑏𝐵</m:t>
                    </m:r>
                  </m:oMath>
                </a14:m>
                <a:endParaRPr lang="en-US" altLang="zh-CN" dirty="0"/>
              </a:p>
              <a:p>
                <a:r>
                  <a:rPr lang="en-US" altLang="zh-CN" dirty="0"/>
                  <a:t>|</a:t>
                </a:r>
                <a:r>
                  <a:rPr lang="zh-CN" altLang="en-US" dirty="0"/>
                  <a:t>分隔表示合并多个左部一致的产生式，</a:t>
                </a:r>
                <a14:m>
                  <m:oMath xmlns:m="http://schemas.openxmlformats.org/officeDocument/2006/math">
                    <m:r>
                      <a:rPr lang="en-US" altLang="zh-CN" b="0" i="1" smtClean="0">
                        <a:latin typeface="Cambria Math" panose="02040503050406030204" pitchFamily="18" charset="0"/>
                      </a:rPr>
                      <m:t>𝜖</m:t>
                    </m:r>
                    <m:r>
                      <a:rPr lang="zh-CN" altLang="en-US" i="1">
                        <a:latin typeface="Cambria Math" panose="02040503050406030204" pitchFamily="18" charset="0"/>
                      </a:rPr>
                      <m:t>表示</m:t>
                    </m:r>
                  </m:oMath>
                </a14:m>
                <a:r>
                  <a:rPr lang="zh-CN" altLang="en-US" dirty="0"/>
                  <a:t>空。</a:t>
                </a:r>
                <a:endParaRPr lang="en-US" altLang="zh-CN" dirty="0"/>
              </a:p>
              <a:p>
                <a:r>
                  <a:rPr lang="zh-CN" altLang="en-US" dirty="0"/>
                  <a:t>该文法可以生成所有形如</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𝑛</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𝑏</m:t>
                        </m:r>
                      </m:e>
                      <m:sup>
                        <m:r>
                          <a:rPr lang="en-US" altLang="zh-CN" b="0" i="1" smtClean="0">
                            <a:latin typeface="Cambria Math" panose="02040503050406030204" pitchFamily="18" charset="0"/>
                          </a:rPr>
                          <m:t>𝑚</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≥0,</m:t>
                    </m:r>
                    <m:r>
                      <a:rPr lang="en-US" altLang="zh-CN" b="0" i="1" smtClean="0">
                        <a:latin typeface="Cambria Math" panose="02040503050406030204" pitchFamily="18" charset="0"/>
                      </a:rPr>
                      <m:t>𝑚</m:t>
                    </m:r>
                    <m:r>
                      <a:rPr lang="en-US" altLang="zh-CN" b="0" i="1" smtClean="0">
                        <a:latin typeface="Cambria Math" panose="02040503050406030204" pitchFamily="18" charset="0"/>
                      </a:rPr>
                      <m:t>&gt;0)</m:t>
                    </m:r>
                  </m:oMath>
                </a14:m>
                <a:br>
                  <a:rPr lang="zh-CN" altLang="en-US" dirty="0"/>
                </a:b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1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18016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语法分析</a:t>
            </a:r>
          </a:p>
        </p:txBody>
      </p:sp>
      <p:sp>
        <p:nvSpPr>
          <p:cNvPr id="3" name="内容占位符 2"/>
          <p:cNvSpPr>
            <a:spLocks noGrp="1"/>
          </p:cNvSpPr>
          <p:nvPr>
            <p:ph idx="1"/>
          </p:nvPr>
        </p:nvSpPr>
        <p:spPr/>
        <p:txBody>
          <a:bodyPr/>
          <a:lstStyle/>
          <a:p>
            <a:r>
              <a:rPr lang="zh-CN" altLang="en-US" dirty="0"/>
              <a:t>两种实现途径：</a:t>
            </a:r>
            <a:endParaRPr lang="en-US" altLang="zh-CN" dirty="0"/>
          </a:p>
          <a:p>
            <a:pPr lvl="1"/>
            <a:r>
              <a:rPr lang="zh-CN" altLang="en-US" dirty="0"/>
              <a:t>自顶向下分析</a:t>
            </a:r>
            <a:endParaRPr lang="en-US" altLang="zh-CN" dirty="0"/>
          </a:p>
          <a:p>
            <a:pPr lvl="1"/>
            <a:r>
              <a:rPr lang="zh-CN" altLang="en-US" dirty="0"/>
              <a:t>自底向上分析</a:t>
            </a:r>
          </a:p>
        </p:txBody>
      </p:sp>
    </p:spTree>
    <p:extLst>
      <p:ext uri="{BB962C8B-B14F-4D97-AF65-F5344CB8AC3E}">
        <p14:creationId xmlns:p14="http://schemas.microsoft.com/office/powerpoint/2010/main" val="3555241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自顶向下分析思想</a:t>
            </a:r>
          </a:p>
        </p:txBody>
      </p:sp>
      <p:sp>
        <p:nvSpPr>
          <p:cNvPr id="3" name="内容占位符 2"/>
          <p:cNvSpPr>
            <a:spLocks noGrp="1"/>
          </p:cNvSpPr>
          <p:nvPr>
            <p:ph idx="1"/>
          </p:nvPr>
        </p:nvSpPr>
        <p:spPr/>
        <p:txBody>
          <a:bodyPr/>
          <a:lstStyle/>
          <a:p>
            <a:r>
              <a:rPr lang="zh-CN" altLang="en-US" dirty="0"/>
              <a:t>从文法开始符号出发进行推导；每一步推导都获得文法的一个句型；直到产生出一个句子，恰好是所期望的终结符串。</a:t>
            </a:r>
            <a:endParaRPr lang="en-US" altLang="zh-CN" dirty="0"/>
          </a:p>
          <a:p>
            <a:r>
              <a:rPr lang="zh-CN" altLang="en-US" dirty="0"/>
              <a:t>每一步推导是对当前句型中剩余的某个非终结符进行扩展，即用该非终结符的一个产生式的右部替换该非终结符。</a:t>
            </a:r>
            <a:endParaRPr lang="en-US" altLang="zh-CN" dirty="0"/>
          </a:p>
          <a:p>
            <a:r>
              <a:rPr lang="zh-CN" altLang="en-US" dirty="0"/>
              <a:t>如果不存在任何一个可以产生出所期望的终结符串的推导，则表明存在语法错误。</a:t>
            </a:r>
            <a:endParaRPr lang="en-US" altLang="zh-CN" dirty="0"/>
          </a:p>
          <a:p>
            <a:r>
              <a:rPr lang="zh-CN" altLang="en-US" dirty="0"/>
              <a:t>两类非确定性：</a:t>
            </a:r>
            <a:endParaRPr lang="en-US" altLang="zh-CN" dirty="0"/>
          </a:p>
          <a:p>
            <a:pPr lvl="1"/>
            <a:r>
              <a:rPr lang="zh-CN" altLang="en-US" dirty="0"/>
              <a:t>每一步推导中，选择哪一个非终结符拓展。</a:t>
            </a:r>
            <a:endParaRPr lang="en-US" altLang="zh-CN" dirty="0"/>
          </a:p>
          <a:p>
            <a:pPr lvl="1"/>
            <a:r>
              <a:rPr lang="zh-CN" altLang="en-US" dirty="0"/>
              <a:t>选择的非终结符是多个产生式的左部，选择哪一个右部进行替换。</a:t>
            </a:r>
            <a:endParaRPr lang="en-US" altLang="zh-CN" dirty="0"/>
          </a:p>
          <a:p>
            <a:pPr lvl="1"/>
            <a:r>
              <a:rPr lang="zh-CN" altLang="en-US" dirty="0"/>
              <a:t>如果在推导过程中不断试探，失败就回溯，复杂度很高。</a:t>
            </a:r>
            <a:endParaRPr lang="en-US" altLang="zh-CN" dirty="0"/>
          </a:p>
        </p:txBody>
      </p:sp>
    </p:spTree>
    <p:extLst>
      <p:ext uri="{BB962C8B-B14F-4D97-AF65-F5344CB8AC3E}">
        <p14:creationId xmlns:p14="http://schemas.microsoft.com/office/powerpoint/2010/main" val="388795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最左</a:t>
            </a:r>
            <a:r>
              <a:rPr lang="en-US" altLang="zh-CN" dirty="0"/>
              <a:t>/</a:t>
            </a:r>
            <a:r>
              <a:rPr lang="zh-CN" altLang="en-US" dirty="0"/>
              <a:t>右推导</a:t>
            </a:r>
          </a:p>
        </p:txBody>
      </p:sp>
      <p:sp>
        <p:nvSpPr>
          <p:cNvPr id="3" name="内容占位符 2"/>
          <p:cNvSpPr>
            <a:spLocks noGrp="1"/>
          </p:cNvSpPr>
          <p:nvPr>
            <p:ph idx="1"/>
          </p:nvPr>
        </p:nvSpPr>
        <p:spPr/>
        <p:txBody>
          <a:bodyPr>
            <a:normAutofit/>
          </a:bodyPr>
          <a:lstStyle/>
          <a:p>
            <a:r>
              <a:rPr lang="zh-CN" altLang="en-US" dirty="0"/>
              <a:t>消除第一种非确定性</a:t>
            </a:r>
            <a:r>
              <a:rPr lang="en-US" altLang="zh-CN" dirty="0"/>
              <a:t>——</a:t>
            </a:r>
            <a:r>
              <a:rPr lang="zh-CN" altLang="en-US" dirty="0"/>
              <a:t>只允许最左推导或最右推导。</a:t>
            </a:r>
            <a:endParaRPr lang="en-US" altLang="zh-CN" dirty="0"/>
          </a:p>
          <a:p>
            <a:r>
              <a:rPr lang="zh-CN" altLang="en-US" dirty="0"/>
              <a:t>最左</a:t>
            </a:r>
            <a:r>
              <a:rPr lang="en-US" altLang="zh-CN" dirty="0"/>
              <a:t>/</a:t>
            </a:r>
            <a:r>
              <a:rPr lang="zh-CN" altLang="en-US" dirty="0"/>
              <a:t>右推导：每次选择最左</a:t>
            </a:r>
            <a:r>
              <a:rPr lang="en-US" altLang="zh-CN" dirty="0"/>
              <a:t>/</a:t>
            </a:r>
            <a:r>
              <a:rPr lang="zh-CN" altLang="en-US" dirty="0"/>
              <a:t>右边的非终结符进行拓展。</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这就是一个最左推导的例子</a:t>
            </a:r>
            <a:endParaRPr lang="en-US" altLang="zh-CN" dirty="0"/>
          </a:p>
          <a:p>
            <a:pPr marL="0" indent="0">
              <a:buNone/>
            </a:pPr>
            <a:endParaRPr lang="en-US" altLang="zh-CN" dirty="0"/>
          </a:p>
          <a:p>
            <a:endParaRPr lang="en-US" altLang="zh-CN" dirty="0"/>
          </a:p>
          <a:p>
            <a:endParaRPr lang="en-US" altLang="zh-CN" dirty="0"/>
          </a:p>
          <a:p>
            <a:endParaRPr lang="en-US" altLang="zh-CN" dirty="0"/>
          </a:p>
        </p:txBody>
      </p:sp>
      <p:sp>
        <p:nvSpPr>
          <p:cNvPr id="5" name="Rectangle 1"/>
          <p:cNvSpPr>
            <a:spLocks noChangeArrowheads="1"/>
          </p:cNvSpPr>
          <p:nvPr/>
        </p:nvSpPr>
        <p:spPr bwMode="auto">
          <a:xfrm>
            <a:off x="5770563"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anose="020B0604020202020204" pitchFamily="34" charset="0"/>
              </a:rPr>
            </a:b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7" name="文本框 6"/>
              <p:cNvSpPr txBox="1"/>
              <p:nvPr/>
            </p:nvSpPr>
            <p:spPr>
              <a:xfrm>
                <a:off x="5569529" y="3006748"/>
                <a:ext cx="1264898" cy="2031325"/>
              </a:xfrm>
              <a:prstGeom prst="rect">
                <a:avLst/>
              </a:prstGeom>
              <a:noFill/>
            </p:spPr>
            <p:txBody>
              <a:bodyPr wrap="none" rtlCol="0" anchor="t" anchorCtr="0">
                <a:spAutoFit/>
              </a:bodyPr>
              <a:lstStyle/>
              <a:p>
                <a:r>
                  <a:rPr lang="en-US" altLang="zh-CN" b="0" dirty="0"/>
                  <a:t> </a:t>
                </a:r>
                <a14:m>
                  <m:oMath xmlns:m="http://schemas.openxmlformats.org/officeDocument/2006/math">
                    <m:r>
                      <a:rPr lang="en-US" altLang="zh-CN" b="0" i="1" smtClean="0">
                        <a:solidFill>
                          <a:srgbClr val="FF0000"/>
                        </a:solidFill>
                        <a:latin typeface="Cambria Math" panose="02040503050406030204" pitchFamily="18" charset="0"/>
                      </a:rPr>
                      <m:t>𝑆</m:t>
                    </m:r>
                  </m:oMath>
                </a14:m>
                <a:endParaRPr lang="en-US" altLang="zh-CN" b="0" dirty="0">
                  <a:solidFill>
                    <a:srgbClr val="FF0000"/>
                  </a:solidFill>
                </a:endParaRPr>
              </a:p>
              <a:p>
                <a:r>
                  <a:rPr lang="en-US" altLang="zh-CN" b="0" dirty="0"/>
                  <a:t> </a:t>
                </a:r>
                <a14:m>
                  <m:oMath xmlns:m="http://schemas.openxmlformats.org/officeDocument/2006/math">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𝐴</m:t>
                    </m:r>
                    <m:r>
                      <a:rPr lang="en-US" altLang="zh-CN" b="0" i="1" smtClean="0">
                        <a:latin typeface="Cambria Math" panose="02040503050406030204" pitchFamily="18" charset="0"/>
                      </a:rPr>
                      <m:t>𝐵</m:t>
                    </m:r>
                  </m:oMath>
                </a14:m>
                <a:endParaRPr lang="en-US" altLang="zh-CN" b="0" i="1" dirty="0">
                  <a:latin typeface="Cambria Math" panose="02040503050406030204" pitchFamily="18" charset="0"/>
                </a:endParaRPr>
              </a:p>
              <a:p>
                <a:r>
                  <a:rPr lang="en-US" altLang="zh-CN" b="0" dirty="0"/>
                  <a:t>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𝑎𝐴𝐵</m:t>
                    </m:r>
                  </m:oMath>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𝑎𝑎𝐴𝐵</m:t>
                    </m:r>
                  </m:oMath>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𝑎𝑎𝑎𝐴𝐵</m:t>
                    </m:r>
                  </m:oMath>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m:t>
                    </m:r>
                    <m:r>
                      <m:rPr>
                        <m:sty m:val="p"/>
                      </m:rPr>
                      <a:rPr lang="en-US" altLang="zh-CN" i="1">
                        <a:latin typeface="Cambria Math" panose="02040503050406030204" pitchFamily="18" charset="0"/>
                      </a:rPr>
                      <m:t>aa</m:t>
                    </m:r>
                    <m:r>
                      <m:rPr>
                        <m:sty m:val="p"/>
                      </m:rPr>
                      <a:rPr lang="en-US" altLang="zh-CN" b="0" i="0" smtClean="0">
                        <a:latin typeface="Cambria Math" panose="02040503050406030204" pitchFamily="18" charset="0"/>
                      </a:rPr>
                      <m:t>a</m:t>
                    </m:r>
                    <m:r>
                      <m:rPr>
                        <m:sty m:val="p"/>
                      </m:rPr>
                      <a:rPr lang="en-US" altLang="zh-CN" b="0" i="0" smtClean="0">
                        <a:solidFill>
                          <a:srgbClr val="FF0000"/>
                        </a:solidFill>
                        <a:latin typeface="Cambria Math" panose="02040503050406030204" pitchFamily="18" charset="0"/>
                      </a:rPr>
                      <m:t>B</m:t>
                    </m:r>
                  </m:oMath>
                </a14:m>
                <a:endParaRPr lang="en-US" altLang="zh-CN" b="0" dirty="0">
                  <a:solidFill>
                    <a:srgbClr val="FF0000"/>
                  </a:solidFill>
                </a:endParaRPr>
              </a:p>
              <a:p>
                <a:r>
                  <a:rPr lang="en-US" altLang="zh-CN" b="0" dirty="0"/>
                  <a:t>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𝑎𝑎𝑎𝑏</m:t>
                    </m:r>
                  </m:oMath>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5569529" y="3006748"/>
                <a:ext cx="1264898" cy="203132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664625" y="3422245"/>
                <a:ext cx="1414746" cy="1200329"/>
              </a:xfrm>
              <a:prstGeom prst="rect">
                <a:avLst/>
              </a:prstGeom>
              <a:noFill/>
            </p:spPr>
            <p:txBody>
              <a:bodyPr wrap="none" rtlCol="0">
                <a:spAutoFit/>
              </a:bodyPr>
              <a:lstStyle/>
              <a:p>
                <a:r>
                  <a:rPr lang="en-US" altLang="zh-CN" dirty="0"/>
                  <a:t> </a:t>
                </a:r>
                <a14:m>
                  <m:oMath xmlns:m="http://schemas.openxmlformats.org/officeDocument/2006/math">
                    <m:r>
                      <a:rPr lang="en-US" altLang="zh-CN" i="1" dirty="0">
                        <a:latin typeface="Cambria Math" panose="02040503050406030204" pitchFamily="18" charset="0"/>
                      </a:rPr>
                      <m:t>𝑆</m:t>
                    </m:r>
                    <m:r>
                      <a:rPr lang="en-US" altLang="zh-CN" i="1" dirty="0">
                        <a:latin typeface="Cambria Math" panose="02040503050406030204" pitchFamily="18" charset="0"/>
                      </a:rPr>
                      <m:t>→</m:t>
                    </m:r>
                    <m:r>
                      <a:rPr lang="en-US" altLang="zh-CN" i="1" dirty="0">
                        <a:latin typeface="Cambria Math" panose="02040503050406030204" pitchFamily="18" charset="0"/>
                      </a:rPr>
                      <m:t>𝐴𝐵</m:t>
                    </m:r>
                  </m:oMath>
                </a14:m>
                <a:endParaRPr lang="en-US" altLang="zh-CN" dirty="0"/>
              </a:p>
              <a:p>
                <a:r>
                  <a:rPr lang="en-US" altLang="zh-CN" dirty="0"/>
                  <a:t> </a:t>
                </a:r>
                <a14:m>
                  <m:oMath xmlns:m="http://schemas.openxmlformats.org/officeDocument/2006/math">
                    <m:r>
                      <a:rPr lang="en-US" altLang="zh-CN" i="1" dirty="0">
                        <a:latin typeface="Cambria Math" panose="02040503050406030204" pitchFamily="18" charset="0"/>
                      </a:rPr>
                      <m:t>𝐴</m:t>
                    </m:r>
                    <m:r>
                      <a:rPr lang="en-US" altLang="zh-CN" i="1" dirty="0">
                        <a:latin typeface="Cambria Math" panose="02040503050406030204" pitchFamily="18" charset="0"/>
                      </a:rPr>
                      <m:t>→</m:t>
                    </m:r>
                    <m:r>
                      <a:rPr lang="en-US" altLang="zh-CN" i="1" dirty="0" err="1">
                        <a:latin typeface="Cambria Math" panose="02040503050406030204" pitchFamily="18" charset="0"/>
                      </a:rPr>
                      <m:t>𝑎𝐴</m:t>
                    </m:r>
                    <m:r>
                      <a:rPr lang="en-US" altLang="zh-CN" i="1" dirty="0">
                        <a:latin typeface="Cambria Math" panose="02040503050406030204" pitchFamily="18" charset="0"/>
                      </a:rPr>
                      <m:t> | </m:t>
                    </m:r>
                    <m:r>
                      <a:rPr lang="en-US" altLang="zh-CN" i="1" dirty="0">
                        <a:latin typeface="Cambria Math" panose="02040503050406030204" pitchFamily="18" charset="0"/>
                      </a:rPr>
                      <m:t>𝜖</m:t>
                    </m:r>
                  </m:oMath>
                </a14:m>
                <a:r>
                  <a:rPr lang="zh-CN" altLang="en-US" dirty="0"/>
                  <a:t>  </a:t>
                </a:r>
                <a:endParaRPr lang="en-US" altLang="zh-CN" dirty="0"/>
              </a:p>
              <a:p>
                <a:r>
                  <a:rPr lang="en-US" altLang="zh-CN" dirty="0"/>
                  <a:t> </a:t>
                </a:r>
                <a14:m>
                  <m:oMath xmlns:m="http://schemas.openxmlformats.org/officeDocument/2006/math">
                    <m:r>
                      <a:rPr lang="en-US" altLang="zh-CN" i="1" dirty="0">
                        <a:latin typeface="Cambria Math" panose="02040503050406030204" pitchFamily="18" charset="0"/>
                      </a:rPr>
                      <m:t>𝐵</m:t>
                    </m:r>
                    <m:r>
                      <a:rPr lang="en-US" altLang="zh-CN" i="1" dirty="0">
                        <a:latin typeface="Cambria Math" panose="02040503050406030204" pitchFamily="18" charset="0"/>
                      </a:rPr>
                      <m:t>→</m:t>
                    </m:r>
                    <m:r>
                      <a:rPr lang="en-US" altLang="zh-CN" i="1" dirty="0">
                        <a:latin typeface="Cambria Math" panose="02040503050406030204" pitchFamily="18" charset="0"/>
                      </a:rPr>
                      <m:t>𝑏</m:t>
                    </m:r>
                    <m:r>
                      <a:rPr lang="en-US" altLang="zh-CN" i="1" dirty="0">
                        <a:latin typeface="Cambria Math" panose="02040503050406030204" pitchFamily="18" charset="0"/>
                      </a:rPr>
                      <m:t> | </m:t>
                    </m:r>
                    <m:r>
                      <a:rPr lang="en-US" altLang="zh-CN" i="1" dirty="0" err="1">
                        <a:latin typeface="Cambria Math" panose="02040503050406030204" pitchFamily="18" charset="0"/>
                      </a:rPr>
                      <m:t>𝑏𝐵</m:t>
                    </m:r>
                  </m:oMath>
                </a14:m>
                <a:endParaRPr lang="en-US" altLang="zh-CN" dirty="0"/>
              </a:p>
              <a:p>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664625" y="3422245"/>
                <a:ext cx="1414746" cy="120032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8296051" y="3006748"/>
                <a:ext cx="1001684" cy="1754326"/>
              </a:xfrm>
              <a:prstGeom prst="rect">
                <a:avLst/>
              </a:prstGeom>
              <a:noFill/>
            </p:spPr>
            <p:txBody>
              <a:bodyPr wrap="none" rtlCol="0">
                <a:spAutoFit/>
              </a:bodyPr>
              <a:lstStyle/>
              <a:p>
                <a:r>
                  <a:rPr lang="en-US" altLang="zh-CN" b="0" dirty="0"/>
                  <a: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𝐴𝐵</m:t>
                    </m:r>
                  </m:oMath>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𝑎𝐴</m:t>
                    </m:r>
                  </m:oMath>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𝑎𝐴</m:t>
                    </m:r>
                  </m:oMath>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𝑎𝐴</m:t>
                    </m:r>
                  </m:oMath>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𝜖</m:t>
                    </m:r>
                  </m:oMath>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oMath>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8296051" y="3006748"/>
                <a:ext cx="1001684" cy="1754326"/>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5900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什么是</a:t>
            </a:r>
          </a:p>
        </p:txBody>
      </p:sp>
      <p:sp>
        <p:nvSpPr>
          <p:cNvPr id="3" name="内容占位符 2"/>
          <p:cNvSpPr>
            <a:spLocks noGrp="1"/>
          </p:cNvSpPr>
          <p:nvPr>
            <p:ph idx="1"/>
          </p:nvPr>
        </p:nvSpPr>
        <p:spPr/>
        <p:txBody>
          <a:bodyPr/>
          <a:lstStyle/>
          <a:p>
            <a:r>
              <a:rPr lang="zh-CN" altLang="en-US" b="0" dirty="0">
                <a:latin typeface="微软雅黑" panose="020B0503020204020204" pitchFamily="34" charset="-122"/>
                <a:ea typeface="微软雅黑" panose="020B0503020204020204" pitchFamily="34" charset="-122"/>
              </a:rPr>
              <a:t>肥修赛大象，只是给给短。</a:t>
            </a:r>
            <a:endParaRPr lang="en-US" altLang="zh-CN" b="0" dirty="0">
              <a:latin typeface="微软雅黑" panose="020B0503020204020204" pitchFamily="34" charset="-122"/>
              <a:ea typeface="微软雅黑" panose="020B0503020204020204" pitchFamily="34" charset="-122"/>
            </a:endParaRPr>
          </a:p>
          <a:p>
            <a:r>
              <a:rPr lang="zh-CN" altLang="en-US" b="0" dirty="0">
                <a:latin typeface="微软雅黑" panose="020B0503020204020204" pitchFamily="34" charset="-122"/>
                <a:ea typeface="微软雅黑" panose="020B0503020204020204" pitchFamily="34" charset="-122"/>
              </a:rPr>
              <a:t>全群啵一口，可以给半年。</a:t>
            </a:r>
            <a:r>
              <a:rPr lang="en-US" altLang="zh-CN" b="0" dirty="0">
                <a:latin typeface="微软雅黑" panose="020B0503020204020204" pitchFamily="34" charset="-122"/>
                <a:ea typeface="微软雅黑" panose="020B0503020204020204" pitchFamily="34" charset="-122"/>
              </a:rPr>
              <a:t>					——OI</a:t>
            </a:r>
            <a:r>
              <a:rPr lang="zh-CN" altLang="en-US" b="0" dirty="0">
                <a:latin typeface="微软雅黑" panose="020B0503020204020204" pitchFamily="34" charset="-122"/>
                <a:ea typeface="微软雅黑" panose="020B0503020204020204" pitchFamily="34" charset="-122"/>
              </a:rPr>
              <a:t>界俗语</a:t>
            </a:r>
            <a:endParaRPr lang="en-US" altLang="zh-CN" b="0"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163" y="624110"/>
            <a:ext cx="640445" cy="640445"/>
          </a:xfrm>
          <a:prstGeom prst="rect">
            <a:avLst/>
          </a:prstGeom>
        </p:spPr>
      </p:pic>
    </p:spTree>
    <p:extLst>
      <p:ext uri="{BB962C8B-B14F-4D97-AF65-F5344CB8AC3E}">
        <p14:creationId xmlns:p14="http://schemas.microsoft.com/office/powerpoint/2010/main" val="2783386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预测分析</a:t>
            </a:r>
          </a:p>
        </p:txBody>
      </p:sp>
      <p:sp>
        <p:nvSpPr>
          <p:cNvPr id="3" name="内容占位符 2"/>
          <p:cNvSpPr>
            <a:spLocks noGrp="1"/>
          </p:cNvSpPr>
          <p:nvPr>
            <p:ph idx="1"/>
          </p:nvPr>
        </p:nvSpPr>
        <p:spPr/>
        <p:txBody>
          <a:bodyPr/>
          <a:lstStyle/>
          <a:p>
            <a:r>
              <a:rPr lang="zh-CN" altLang="en-US" dirty="0">
                <a:latin typeface="+mn-ea"/>
              </a:rPr>
              <a:t>为了解决消除第二类非确定性的问题，通常采取的策略是向前查看确定数目的单词符号，然后确定应该选择哪一个产生式进行最左推导。这种方法称为</a:t>
            </a:r>
            <a:r>
              <a:rPr lang="zh-CN" altLang="en-US" b="1" dirty="0">
                <a:latin typeface="+mn-ea"/>
              </a:rPr>
              <a:t>自顶向下预测分析</a:t>
            </a:r>
            <a:r>
              <a:rPr lang="zh-CN" altLang="en-US" dirty="0">
                <a:latin typeface="+mn-ea"/>
              </a:rPr>
              <a:t>。成功分析的结果是一个唯一的最左推导。 </a:t>
            </a:r>
            <a:br>
              <a:rPr lang="zh-CN" altLang="en-US" dirty="0"/>
            </a:br>
            <a:endParaRPr lang="en-US" altLang="zh-CN" dirty="0"/>
          </a:p>
          <a:p>
            <a:r>
              <a:rPr lang="zh-CN" altLang="en-US" dirty="0"/>
              <a:t>然而，不是所有文法都是可以成功实施自顶向下预测分析的。</a:t>
            </a:r>
            <a:endParaRPr lang="en-US" altLang="zh-CN" dirty="0"/>
          </a:p>
          <a:p>
            <a:r>
              <a:rPr lang="zh-CN" altLang="en-US" dirty="0"/>
              <a:t>在实践中，通常我们可以对文法的设计进行适当限制，以满足预测分析的要求。如接下来将讨论的 </a:t>
            </a:r>
            <a:r>
              <a:rPr lang="en-US" altLang="zh-CN" dirty="0"/>
              <a:t>LL(1) </a:t>
            </a:r>
            <a:r>
              <a:rPr lang="zh-CN" altLang="en-US" dirty="0"/>
              <a:t>文法是一种满足这种要求的文法，并且足以满足多数程序设计语言的文法描述需求。 </a:t>
            </a:r>
            <a:br>
              <a:rPr lang="zh-CN" altLang="en-US" dirty="0"/>
            </a:br>
            <a:endParaRPr lang="en-US" altLang="zh-CN" dirty="0"/>
          </a:p>
          <a:p>
            <a:endParaRPr lang="zh-CN" altLang="en-US" dirty="0"/>
          </a:p>
        </p:txBody>
      </p:sp>
    </p:spTree>
    <p:extLst>
      <p:ext uri="{BB962C8B-B14F-4D97-AF65-F5344CB8AC3E}">
        <p14:creationId xmlns:p14="http://schemas.microsoft.com/office/powerpoint/2010/main" val="145864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LL(1)</a:t>
            </a:r>
            <a:r>
              <a:rPr lang="zh-CN" altLang="en-US" dirty="0"/>
              <a:t>分析</a:t>
            </a:r>
          </a:p>
        </p:txBody>
      </p:sp>
      <p:sp>
        <p:nvSpPr>
          <p:cNvPr id="3" name="内容占位符 2"/>
          <p:cNvSpPr>
            <a:spLocks noGrp="1"/>
          </p:cNvSpPr>
          <p:nvPr>
            <p:ph idx="1"/>
          </p:nvPr>
        </p:nvSpPr>
        <p:spPr/>
        <p:txBody>
          <a:bodyPr/>
          <a:lstStyle/>
          <a:p>
            <a:r>
              <a:rPr lang="en-US" altLang="zh-CN" dirty="0"/>
              <a:t>LL(1) </a:t>
            </a:r>
            <a:r>
              <a:rPr lang="zh-CN" altLang="en-US" dirty="0"/>
              <a:t>分析是应用较普遍的一种自顶向下预测分析方法。</a:t>
            </a:r>
            <a:endParaRPr lang="en-US" altLang="zh-CN" dirty="0"/>
          </a:p>
          <a:p>
            <a:r>
              <a:rPr lang="en-US" altLang="zh-CN" dirty="0"/>
              <a:t>LL(1) </a:t>
            </a:r>
            <a:r>
              <a:rPr lang="zh-CN" altLang="en-US" dirty="0"/>
              <a:t>中的第一个 </a:t>
            </a:r>
            <a:r>
              <a:rPr lang="en-US" altLang="zh-CN" dirty="0"/>
              <a:t>L </a:t>
            </a:r>
            <a:r>
              <a:rPr lang="zh-CN" altLang="en-US" dirty="0"/>
              <a:t>代表从左（</a:t>
            </a:r>
            <a:r>
              <a:rPr lang="en-US" altLang="zh-CN" dirty="0"/>
              <a:t>Left</a:t>
            </a:r>
            <a:r>
              <a:rPr lang="zh-CN" altLang="en-US" dirty="0"/>
              <a:t>）向右扫描单词符号， 第二个 </a:t>
            </a:r>
            <a:r>
              <a:rPr lang="en-US" altLang="zh-CN" dirty="0"/>
              <a:t>L </a:t>
            </a:r>
            <a:r>
              <a:rPr lang="zh-CN" altLang="en-US" dirty="0"/>
              <a:t>代表产生的是</a:t>
            </a:r>
            <a:br>
              <a:rPr lang="zh-CN" altLang="en-US" dirty="0"/>
            </a:br>
            <a:r>
              <a:rPr lang="zh-CN" altLang="en-US" dirty="0"/>
              <a:t>最左（</a:t>
            </a:r>
            <a:r>
              <a:rPr lang="en-US" altLang="zh-CN" dirty="0"/>
              <a:t>Leftmost</a:t>
            </a:r>
            <a:r>
              <a:rPr lang="zh-CN" altLang="en-US" dirty="0"/>
              <a:t>）推导， </a:t>
            </a:r>
            <a:r>
              <a:rPr lang="en-US" altLang="zh-CN" dirty="0"/>
              <a:t>1 </a:t>
            </a:r>
            <a:r>
              <a:rPr lang="zh-CN" altLang="en-US" dirty="0"/>
              <a:t>代表向前查看（</a:t>
            </a:r>
            <a:r>
              <a:rPr lang="en-US" altLang="zh-CN" dirty="0" err="1"/>
              <a:t>lookahead</a:t>
            </a:r>
            <a:r>
              <a:rPr lang="zh-CN" altLang="en-US" dirty="0"/>
              <a:t>）一个单词符号。</a:t>
            </a:r>
            <a:endParaRPr lang="en-US" altLang="zh-CN" dirty="0"/>
          </a:p>
          <a:p>
            <a:r>
              <a:rPr lang="en-US" altLang="zh-CN" dirty="0"/>
              <a:t>LL(1) </a:t>
            </a:r>
            <a:r>
              <a:rPr lang="zh-CN" altLang="en-US" dirty="0"/>
              <a:t>分析方法仅适用于 </a:t>
            </a:r>
            <a:r>
              <a:rPr lang="en-US" altLang="zh-CN" dirty="0"/>
              <a:t>LL(1) </a:t>
            </a:r>
            <a:r>
              <a:rPr lang="zh-CN" altLang="en-US" dirty="0"/>
              <a:t>文法。为给出 </a:t>
            </a:r>
            <a:r>
              <a:rPr lang="en-US" altLang="zh-CN" dirty="0"/>
              <a:t>LL(1) </a:t>
            </a:r>
            <a:r>
              <a:rPr lang="zh-CN" altLang="en-US" dirty="0"/>
              <a:t>文法的定义， 我们首先介绍两个重要概念： </a:t>
            </a:r>
            <a:r>
              <a:rPr lang="en-US" altLang="zh-CN" dirty="0"/>
              <a:t>First </a:t>
            </a:r>
            <a:r>
              <a:rPr lang="zh-CN" altLang="en-US" dirty="0"/>
              <a:t>集合和 </a:t>
            </a:r>
            <a:r>
              <a:rPr lang="en-US" altLang="zh-CN" dirty="0"/>
              <a:t>Follow </a:t>
            </a:r>
            <a:r>
              <a:rPr lang="zh-CN" altLang="en-US" dirty="0"/>
              <a:t>集合。这些概念在介绍自底向上分析方法时也要用到。 </a:t>
            </a:r>
            <a:br>
              <a:rPr lang="zh-CN" altLang="en-US" dirty="0"/>
            </a:br>
            <a:endParaRPr lang="zh-CN" altLang="en-US" dirty="0"/>
          </a:p>
        </p:txBody>
      </p:sp>
    </p:spTree>
    <p:extLst>
      <p:ext uri="{BB962C8B-B14F-4D97-AF65-F5344CB8AC3E}">
        <p14:creationId xmlns:p14="http://schemas.microsoft.com/office/powerpoint/2010/main" val="49825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First</a:t>
            </a:r>
            <a:r>
              <a:rPr lang="zh-CN" altLang="en-US" dirty="0"/>
              <a:t>集合</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First(α)</a:t>
                </a:r>
                <a:r>
                  <a:rPr lang="zh-CN" altLang="en-US" dirty="0"/>
                  <a:t>表示句型</a:t>
                </a:r>
                <a:r>
                  <a:rPr lang="en-US" altLang="zh-CN" dirty="0"/>
                  <a:t>α</a:t>
                </a:r>
                <a:r>
                  <a:rPr lang="zh-CN" altLang="en-US" dirty="0"/>
                  <a:t>能推导出的终结符串开头终结符的集合。</a:t>
                </a:r>
                <a:endParaRPr lang="en-US" altLang="zh-CN" dirty="0"/>
              </a:p>
              <a:p>
                <a:r>
                  <a:rPr lang="zh-CN" altLang="en-US" dirty="0"/>
                  <a:t>若</a:t>
                </a:r>
                <a:r>
                  <a:rPr lang="en-US" altLang="zh-CN" dirty="0"/>
                  <a:t>α</a:t>
                </a:r>
                <a:r>
                  <a:rPr lang="zh-CN" altLang="en-US" dirty="0"/>
                  <a:t>能推导出</a:t>
                </a:r>
                <a14:m>
                  <m:oMath xmlns:m="http://schemas.openxmlformats.org/officeDocument/2006/math">
                    <m:r>
                      <a:rPr lang="en-US" altLang="zh-CN" b="0" i="1" smtClean="0">
                        <a:latin typeface="Cambria Math" panose="02040503050406030204" pitchFamily="18" charset="0"/>
                      </a:rPr>
                      <m:t>𝜖</m:t>
                    </m:r>
                    <m:r>
                      <a:rPr lang="zh-CN" altLang="en-US" i="1">
                        <a:latin typeface="Cambria Math" panose="02040503050406030204" pitchFamily="18" charset="0"/>
                      </a:rPr>
                      <m:t>，</m:t>
                    </m:r>
                  </m:oMath>
                </a14:m>
                <a:r>
                  <a:rPr lang="zh-CN" altLang="en-US" dirty="0"/>
                  <a:t>那么</a:t>
                </a:r>
                <a14:m>
                  <m:oMath xmlns:m="http://schemas.openxmlformats.org/officeDocument/2006/math">
                    <m:r>
                      <a:rPr lang="en-US" altLang="zh-CN" b="0" i="1" dirty="0" smtClean="0">
                        <a:latin typeface="Cambria Math" panose="02040503050406030204" pitchFamily="18" charset="0"/>
                      </a:rPr>
                      <m:t>𝜖</m:t>
                    </m:r>
                    <m:r>
                      <a:rPr lang="zh-CN" altLang="en-US" i="1" dirty="0">
                        <a:latin typeface="Cambria Math" panose="02040503050406030204" pitchFamily="18" charset="0"/>
                      </a:rPr>
                      <m:t>也</m:t>
                    </m:r>
                  </m:oMath>
                </a14:m>
                <a:r>
                  <a:rPr lang="zh-CN" altLang="en-US" dirty="0"/>
                  <a:t>属于</a:t>
                </a:r>
                <a:r>
                  <a:rPr lang="en-US" altLang="zh-CN" dirty="0"/>
                  <a:t>First(α)</a:t>
                </a:r>
                <a:r>
                  <a:rPr lang="zh-CN" altLang="en-US" dirty="0"/>
                  <a:t>中。</a:t>
                </a:r>
                <a:endParaRPr lang="en-US" altLang="zh-CN" dirty="0"/>
              </a:p>
              <a:p>
                <a:endParaRPr lang="en-US" altLang="zh-CN" dirty="0"/>
              </a:p>
              <a:p>
                <a:r>
                  <a:rPr lang="zh-CN" altLang="en-US" dirty="0"/>
                  <a:t>计算一个句型</a:t>
                </a:r>
                <a:r>
                  <a:rPr lang="en-US" altLang="zh-CN" dirty="0"/>
                  <a:t>α</a:t>
                </a:r>
                <a:r>
                  <a:rPr lang="zh-CN" altLang="en-US" dirty="0"/>
                  <a:t>的</a:t>
                </a:r>
                <a:r>
                  <a:rPr lang="en-US" altLang="zh-CN" dirty="0"/>
                  <a:t>First</a:t>
                </a:r>
                <a:r>
                  <a:rPr lang="zh-CN" altLang="en-US" dirty="0"/>
                  <a:t>集合，如果</a:t>
                </a:r>
                <a:r>
                  <a:rPr lang="en-US" altLang="zh-CN" dirty="0"/>
                  <a:t>α</a:t>
                </a:r>
                <a:r>
                  <a:rPr lang="zh-CN" altLang="en-US" dirty="0"/>
                  <a:t>前</a:t>
                </a:r>
                <a:r>
                  <a:rPr lang="en-US" altLang="zh-CN" dirty="0"/>
                  <a:t>i-1</a:t>
                </a:r>
                <a:r>
                  <a:rPr lang="zh-CN" altLang="en-US" dirty="0"/>
                  <a:t>项都是可以推导出</a:t>
                </a:r>
                <a14:m>
                  <m:oMath xmlns:m="http://schemas.openxmlformats.org/officeDocument/2006/math">
                    <m:r>
                      <a:rPr lang="en-US" altLang="zh-CN" b="0" i="1" smtClean="0">
                        <a:latin typeface="Cambria Math" panose="02040503050406030204" pitchFamily="18" charset="0"/>
                      </a:rPr>
                      <m:t>𝜖</m:t>
                    </m:r>
                    <m:r>
                      <a:rPr lang="zh-CN" altLang="en-US" i="1">
                        <a:latin typeface="Cambria Math" panose="02040503050406030204" pitchFamily="18" charset="0"/>
                      </a:rPr>
                      <m:t>的</m:t>
                    </m:r>
                  </m:oMath>
                </a14:m>
                <a:r>
                  <a:rPr lang="zh-CN" altLang="en-US" dirty="0"/>
                  <a:t>非终结符，那么第</a:t>
                </a:r>
                <a:r>
                  <a:rPr lang="en-US" altLang="zh-CN" dirty="0" err="1"/>
                  <a:t>i</a:t>
                </a:r>
                <a:r>
                  <a:rPr lang="zh-CN" altLang="en-US" dirty="0"/>
                  <a:t>项：</a:t>
                </a:r>
                <a:endParaRPr lang="en-US" altLang="zh-CN" dirty="0"/>
              </a:p>
              <a:p>
                <a:pPr lvl="1"/>
                <a:r>
                  <a:rPr lang="zh-CN" altLang="en-US" dirty="0"/>
                  <a:t>如果是终结符，直接加入</a:t>
                </a:r>
                <a:r>
                  <a:rPr lang="en-US" altLang="zh-CN" dirty="0"/>
                  <a:t>α</a:t>
                </a:r>
                <a:r>
                  <a:rPr lang="zh-CN" altLang="en-US" dirty="0"/>
                  <a:t>的</a:t>
                </a:r>
                <a:r>
                  <a:rPr lang="en-US" altLang="zh-CN" dirty="0"/>
                  <a:t>First</a:t>
                </a:r>
                <a:r>
                  <a:rPr lang="zh-CN" altLang="en-US" dirty="0"/>
                  <a:t>集合中。</a:t>
                </a:r>
                <a:endParaRPr lang="en-US" altLang="zh-CN" dirty="0"/>
              </a:p>
              <a:p>
                <a:pPr lvl="1"/>
                <a:r>
                  <a:rPr lang="zh-CN" altLang="en-US" dirty="0"/>
                  <a:t>如果是非终结符，将其</a:t>
                </a:r>
                <a:r>
                  <a:rPr lang="en-US" altLang="zh-CN" dirty="0"/>
                  <a:t>First</a:t>
                </a:r>
                <a:r>
                  <a:rPr lang="zh-CN" altLang="en-US" dirty="0"/>
                  <a:t>集合除去</a:t>
                </a:r>
                <a14:m>
                  <m:oMath xmlns:m="http://schemas.openxmlformats.org/officeDocument/2006/math">
                    <m:r>
                      <a:rPr lang="en-US" altLang="zh-CN" i="1">
                        <a:latin typeface="Cambria Math" panose="02040503050406030204" pitchFamily="18" charset="0"/>
                      </a:rPr>
                      <m:t>𝜖</m:t>
                    </m:r>
                  </m:oMath>
                </a14:m>
                <a:r>
                  <a:rPr lang="zh-CN" altLang="en-US" dirty="0"/>
                  <a:t>并入</a:t>
                </a:r>
                <a:r>
                  <a:rPr lang="en-US" altLang="zh-CN" dirty="0"/>
                  <a:t>α</a:t>
                </a:r>
                <a:r>
                  <a:rPr lang="zh-CN" altLang="en-US" dirty="0"/>
                  <a:t>的</a:t>
                </a:r>
                <a:r>
                  <a:rPr lang="en-US" altLang="zh-CN" dirty="0"/>
                  <a:t>First</a:t>
                </a:r>
                <a:r>
                  <a:rPr lang="zh-CN" altLang="en-US" dirty="0"/>
                  <a:t>集合中。</a:t>
                </a:r>
                <a:endParaRPr lang="en-US" altLang="zh-CN" dirty="0"/>
              </a:p>
              <a:p>
                <a:r>
                  <a:rPr lang="zh-CN" altLang="en-US" dirty="0"/>
                  <a:t>若句型</a:t>
                </a:r>
                <a:r>
                  <a:rPr lang="en-US" altLang="zh-CN" dirty="0"/>
                  <a:t>α</a:t>
                </a:r>
                <a:r>
                  <a:rPr lang="zh-CN" altLang="en-US" dirty="0"/>
                  <a:t>每一项都是可以推导出</a:t>
                </a:r>
                <a14:m>
                  <m:oMath xmlns:m="http://schemas.openxmlformats.org/officeDocument/2006/math">
                    <m:r>
                      <a:rPr lang="en-US" altLang="zh-CN" i="1">
                        <a:latin typeface="Cambria Math" panose="02040503050406030204" pitchFamily="18" charset="0"/>
                      </a:rPr>
                      <m:t>𝜖</m:t>
                    </m:r>
                  </m:oMath>
                </a14:m>
                <a:r>
                  <a:rPr lang="zh-CN" altLang="en-US" dirty="0"/>
                  <a:t>的非终结符，则将</a:t>
                </a:r>
                <a14:m>
                  <m:oMath xmlns:m="http://schemas.openxmlformats.org/officeDocument/2006/math">
                    <m:r>
                      <a:rPr lang="en-US" altLang="zh-CN" i="1">
                        <a:latin typeface="Cambria Math" panose="02040503050406030204" pitchFamily="18" charset="0"/>
                      </a:rPr>
                      <m:t>𝜖</m:t>
                    </m:r>
                  </m:oMath>
                </a14:m>
                <a:r>
                  <a:rPr lang="zh-CN" altLang="en-US" dirty="0"/>
                  <a:t>加入</a:t>
                </a:r>
                <a:r>
                  <a:rPr lang="en-US" altLang="zh-CN" dirty="0"/>
                  <a:t>First</a:t>
                </a:r>
                <a:r>
                  <a:rPr lang="zh-CN" altLang="en-US" dirty="0"/>
                  <a:t>集合中。</a:t>
                </a:r>
                <a:endParaRPr lang="en-US" altLang="zh-CN" dirty="0"/>
              </a:p>
              <a:p>
                <a:endParaRPr lang="en-US" altLang="zh-CN" dirty="0"/>
              </a:p>
              <a:p>
                <a:r>
                  <a:rPr lang="zh-CN" altLang="en-US" dirty="0"/>
                  <a:t>如果</a:t>
                </a:r>
                <a:r>
                  <a:rPr lang="en-US" altLang="zh-CN" dirty="0"/>
                  <a:t>α</a:t>
                </a:r>
                <a:r>
                  <a:rPr lang="zh-CN" altLang="en-US" dirty="0"/>
                  <a:t>是非终结符</a:t>
                </a:r>
                <a:r>
                  <a:rPr lang="en-US" altLang="zh-CN" dirty="0"/>
                  <a:t>A</a:t>
                </a:r>
                <a:r>
                  <a:rPr lang="zh-CN" altLang="en-US" dirty="0"/>
                  <a:t>，则</a:t>
                </a:r>
                <a:r>
                  <a:rPr lang="en-US" altLang="zh-CN" dirty="0"/>
                  <a:t>First(A)</a:t>
                </a:r>
                <a:r>
                  <a:rPr lang="zh-CN" altLang="en-US" dirty="0"/>
                  <a:t>是所有产生式</a:t>
                </a:r>
                <a:r>
                  <a:rPr lang="en-US" altLang="zh-CN" dirty="0"/>
                  <a:t>A→</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𝑘</m:t>
                        </m:r>
                      </m:sub>
                    </m:sSub>
                    <m:r>
                      <a:rPr lang="zh-CN" altLang="en-US" i="1">
                        <a:latin typeface="Cambria Math" panose="02040503050406030204" pitchFamily="18" charset="0"/>
                      </a:rPr>
                      <m:t>右部</m:t>
                    </m:r>
                  </m:oMath>
                </a14:m>
                <a:r>
                  <a:rPr lang="en-US" altLang="zh-CN" dirty="0"/>
                  <a:t>First</a:t>
                </a:r>
                <a:r>
                  <a:rPr lang="zh-CN" altLang="en-US" dirty="0"/>
                  <a:t>集合的并集。</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1613" r="-2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816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Follow</a:t>
            </a:r>
            <a:r>
              <a:rPr lang="zh-CN" altLang="en-US" dirty="0"/>
              <a:t>集合</a:t>
            </a:r>
          </a:p>
        </p:txBody>
      </p:sp>
      <p:sp>
        <p:nvSpPr>
          <p:cNvPr id="3" name="内容占位符 2"/>
          <p:cNvSpPr>
            <a:spLocks noGrp="1"/>
          </p:cNvSpPr>
          <p:nvPr>
            <p:ph idx="1"/>
          </p:nvPr>
        </p:nvSpPr>
        <p:spPr/>
        <p:txBody>
          <a:bodyPr/>
          <a:lstStyle/>
          <a:p>
            <a:r>
              <a:rPr lang="en-US" altLang="zh-CN" dirty="0"/>
              <a:t>Follow(α)</a:t>
            </a:r>
            <a:r>
              <a:rPr lang="zh-CN" altLang="en-US" dirty="0"/>
              <a:t>表示任意包含</a:t>
            </a:r>
            <a:r>
              <a:rPr lang="en-US" altLang="zh-CN" dirty="0"/>
              <a:t>α</a:t>
            </a:r>
            <a:r>
              <a:rPr lang="zh-CN" altLang="en-US" dirty="0"/>
              <a:t>的句型中</a:t>
            </a:r>
            <a:r>
              <a:rPr lang="en-US" altLang="zh-CN" dirty="0"/>
              <a:t>α</a:t>
            </a:r>
            <a:r>
              <a:rPr lang="zh-CN" altLang="en-US" dirty="0"/>
              <a:t>后紧跟的终结符的集合。</a:t>
            </a:r>
            <a:endParaRPr lang="en-US" altLang="zh-CN" dirty="0"/>
          </a:p>
          <a:p>
            <a:r>
              <a:rPr lang="zh-CN" altLang="en-US" dirty="0"/>
              <a:t>如果存在</a:t>
            </a:r>
            <a:r>
              <a:rPr lang="en-US" altLang="zh-CN" dirty="0"/>
              <a:t>α</a:t>
            </a:r>
            <a:r>
              <a:rPr lang="zh-CN" altLang="en-US" dirty="0"/>
              <a:t>是最后部分的句型，则</a:t>
            </a:r>
            <a:r>
              <a:rPr lang="en-US" altLang="zh-CN" dirty="0"/>
              <a:t>#</a:t>
            </a:r>
            <a:r>
              <a:rPr lang="zh-CN" altLang="en-US" dirty="0"/>
              <a:t>存在于</a:t>
            </a:r>
            <a:r>
              <a:rPr lang="en-US" altLang="zh-CN" dirty="0"/>
              <a:t>Follow(α)</a:t>
            </a:r>
            <a:r>
              <a:rPr lang="zh-CN" altLang="en-US" dirty="0"/>
              <a:t>中。</a:t>
            </a:r>
            <a:endParaRPr lang="en-US" altLang="zh-CN" dirty="0"/>
          </a:p>
          <a:p>
            <a:r>
              <a:rPr lang="en-US" altLang="zh-CN" dirty="0"/>
              <a:t>#</a:t>
            </a:r>
            <a:r>
              <a:rPr lang="zh-CN" altLang="en-US" dirty="0"/>
              <a:t>表示单词符号序列的结束符。显然</a:t>
            </a:r>
            <a:r>
              <a:rPr lang="en-US" altLang="zh-CN" dirty="0"/>
              <a:t>#</a:t>
            </a:r>
            <a:r>
              <a:rPr lang="zh-CN" altLang="en-US" dirty="0"/>
              <a:t>存在于</a:t>
            </a:r>
            <a:r>
              <a:rPr lang="en-US" altLang="zh-CN" dirty="0"/>
              <a:t>Follow(S)</a:t>
            </a:r>
            <a:r>
              <a:rPr lang="zh-CN" altLang="en-US" dirty="0"/>
              <a:t>中。</a:t>
            </a:r>
            <a:endParaRPr lang="en-US" altLang="zh-CN" dirty="0"/>
          </a:p>
          <a:p>
            <a:endParaRPr lang="en-US" altLang="zh-CN" dirty="0"/>
          </a:p>
          <a:p>
            <a:r>
              <a:rPr lang="zh-CN" altLang="en-US" dirty="0"/>
              <a:t>计算任意句型</a:t>
            </a:r>
            <a:r>
              <a:rPr lang="en-US" altLang="zh-CN" dirty="0"/>
              <a:t>α</a:t>
            </a:r>
            <a:r>
              <a:rPr lang="zh-CN" altLang="en-US" dirty="0"/>
              <a:t>的</a:t>
            </a:r>
            <a:r>
              <a:rPr lang="en-US" altLang="zh-CN" dirty="0"/>
              <a:t>Follow</a:t>
            </a:r>
            <a:r>
              <a:rPr lang="zh-CN" altLang="en-US" dirty="0"/>
              <a:t>集合是困难的，通常应用中我们只需要求非终结符的</a:t>
            </a:r>
            <a:r>
              <a:rPr lang="en-US" altLang="zh-CN" dirty="0"/>
              <a:t>Follow</a:t>
            </a:r>
            <a:r>
              <a:rPr lang="zh-CN" altLang="en-US" dirty="0"/>
              <a:t>集合。</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110690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Follow</a:t>
            </a:r>
            <a:r>
              <a:rPr lang="zh-CN" altLang="en-US" dirty="0"/>
              <a:t>集合</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非终结符</a:t>
                </a:r>
                <a:r>
                  <a:rPr lang="en-US" altLang="zh-CN" dirty="0"/>
                  <a:t>A</a:t>
                </a:r>
                <a:r>
                  <a:rPr lang="zh-CN" altLang="en-US" dirty="0"/>
                  <a:t>的</a:t>
                </a:r>
                <a:r>
                  <a:rPr lang="en-US" altLang="zh-CN" dirty="0"/>
                  <a:t>Follow</a:t>
                </a:r>
                <a:r>
                  <a:rPr lang="zh-CN" altLang="en-US" dirty="0"/>
                  <a:t>集合，找到</a:t>
                </a:r>
                <a:r>
                  <a:rPr lang="en-US" altLang="zh-CN" dirty="0"/>
                  <a:t>P</a:t>
                </a:r>
                <a:r>
                  <a:rPr lang="zh-CN" altLang="en-US" dirty="0"/>
                  <a:t>中所有右部含</a:t>
                </a:r>
                <a:r>
                  <a:rPr lang="en-US" altLang="zh-CN" dirty="0"/>
                  <a:t>A</a:t>
                </a:r>
                <a:r>
                  <a:rPr lang="zh-CN" altLang="en-US" dirty="0"/>
                  <a:t>的产生式，从左至右遍历从</a:t>
                </a:r>
                <a:r>
                  <a:rPr lang="en-US" altLang="zh-CN" dirty="0"/>
                  <a:t>A</a:t>
                </a:r>
                <a:r>
                  <a:rPr lang="zh-CN" altLang="en-US" dirty="0"/>
                  <a:t>后一个开始的部分。</a:t>
                </a:r>
                <a:r>
                  <a:rPr lang="en-US" altLang="zh-CN" dirty="0"/>
                  <a:t>A</a:t>
                </a:r>
                <a:r>
                  <a:rPr lang="zh-CN" altLang="en-US" dirty="0"/>
                  <a:t>后的前</a:t>
                </a:r>
                <a:r>
                  <a:rPr lang="en-US" altLang="zh-CN" dirty="0"/>
                  <a:t>i-1</a:t>
                </a:r>
                <a:r>
                  <a:rPr lang="zh-CN" altLang="en-US" dirty="0"/>
                  <a:t>项若都为能推导出</a:t>
                </a:r>
                <a14:m>
                  <m:oMath xmlns:m="http://schemas.openxmlformats.org/officeDocument/2006/math">
                    <m:r>
                      <a:rPr lang="en-US" altLang="zh-CN" i="1">
                        <a:latin typeface="Cambria Math" panose="02040503050406030204" pitchFamily="18" charset="0"/>
                      </a:rPr>
                      <m:t>𝜖</m:t>
                    </m:r>
                  </m:oMath>
                </a14:m>
                <a:r>
                  <a:rPr lang="zh-CN" altLang="en-US" dirty="0"/>
                  <a:t>的非终结符，那么第</a:t>
                </a:r>
                <a:r>
                  <a:rPr lang="en-US" altLang="zh-CN" dirty="0" err="1"/>
                  <a:t>i</a:t>
                </a:r>
                <a:r>
                  <a:rPr lang="zh-CN" altLang="en-US" dirty="0"/>
                  <a:t>项：</a:t>
                </a:r>
                <a:endParaRPr lang="en-US" altLang="zh-CN" dirty="0"/>
              </a:p>
              <a:p>
                <a:pPr lvl="1"/>
                <a:r>
                  <a:rPr lang="zh-CN" altLang="en-US" dirty="0"/>
                  <a:t>如果是终结符，直接加入到</a:t>
                </a:r>
                <a:r>
                  <a:rPr lang="en-US" altLang="zh-CN" dirty="0"/>
                  <a:t>Follow(A)</a:t>
                </a:r>
                <a:r>
                  <a:rPr lang="zh-CN" altLang="en-US" dirty="0"/>
                  <a:t>中。</a:t>
                </a:r>
                <a:endParaRPr lang="en-US" altLang="zh-CN" dirty="0"/>
              </a:p>
              <a:p>
                <a:pPr lvl="1"/>
                <a:r>
                  <a:rPr lang="zh-CN" altLang="en-US" dirty="0"/>
                  <a:t>如果是非终结符，将其</a:t>
                </a:r>
                <a:r>
                  <a:rPr lang="en-US" altLang="zh-CN" dirty="0"/>
                  <a:t>First</a:t>
                </a:r>
                <a:r>
                  <a:rPr lang="zh-CN" altLang="en-US" dirty="0"/>
                  <a:t>集合除去</a:t>
                </a:r>
                <a14:m>
                  <m:oMath xmlns:m="http://schemas.openxmlformats.org/officeDocument/2006/math">
                    <m:r>
                      <a:rPr lang="en-US" altLang="zh-CN" i="1">
                        <a:latin typeface="Cambria Math" panose="02040503050406030204" pitchFamily="18" charset="0"/>
                      </a:rPr>
                      <m:t>𝜖</m:t>
                    </m:r>
                  </m:oMath>
                </a14:m>
                <a:r>
                  <a:rPr lang="zh-CN" altLang="en-US" dirty="0"/>
                  <a:t>并入</a:t>
                </a:r>
                <a:r>
                  <a:rPr lang="en-US" altLang="zh-CN" dirty="0"/>
                  <a:t>Follow(A)</a:t>
                </a:r>
                <a:r>
                  <a:rPr lang="zh-CN" altLang="en-US" dirty="0"/>
                  <a:t>中。</a:t>
                </a:r>
                <a:endParaRPr lang="en-US" altLang="zh-CN" dirty="0"/>
              </a:p>
              <a:p>
                <a:r>
                  <a:rPr lang="zh-CN" altLang="en-US" dirty="0"/>
                  <a:t>如果</a:t>
                </a:r>
                <a:r>
                  <a:rPr lang="en-US" altLang="zh-CN" dirty="0"/>
                  <a:t>A</a:t>
                </a:r>
                <a:r>
                  <a:rPr lang="zh-CN" altLang="en-US" dirty="0"/>
                  <a:t>后部分能推导到</a:t>
                </a:r>
                <a14:m>
                  <m:oMath xmlns:m="http://schemas.openxmlformats.org/officeDocument/2006/math">
                    <m:r>
                      <a:rPr lang="en-US" altLang="zh-CN" i="1">
                        <a:latin typeface="Cambria Math" panose="02040503050406030204" pitchFamily="18" charset="0"/>
                      </a:rPr>
                      <m:t>𝜖</m:t>
                    </m:r>
                  </m:oMath>
                </a14:m>
                <a:r>
                  <a:rPr lang="zh-CN" altLang="en-US" dirty="0"/>
                  <a:t>，该产生式左部为</a:t>
                </a:r>
                <a:r>
                  <a:rPr lang="en-US" altLang="zh-CN" dirty="0"/>
                  <a:t>B</a:t>
                </a:r>
                <a:r>
                  <a:rPr lang="zh-CN" altLang="en-US" dirty="0"/>
                  <a:t>，则将</a:t>
                </a:r>
                <a:r>
                  <a:rPr lang="en-US" altLang="zh-CN" dirty="0"/>
                  <a:t>Follow(B)</a:t>
                </a:r>
                <a:r>
                  <a:rPr lang="zh-CN" altLang="en-US" dirty="0"/>
                  <a:t>并入</a:t>
                </a:r>
                <a:r>
                  <a:rPr lang="en-US" altLang="zh-CN" dirty="0"/>
                  <a:t>Follow(A)</a:t>
                </a:r>
                <a:r>
                  <a:rPr lang="zh-CN" altLang="en-US" dirty="0"/>
                  <a:t>中。</a:t>
                </a:r>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1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13099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LL(1)</a:t>
            </a:r>
            <a:r>
              <a:rPr lang="zh-CN" altLang="en-US" dirty="0"/>
              <a:t>文法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对每条属于</a:t>
                </a:r>
                <a:r>
                  <a:rPr lang="en-US" altLang="zh-CN" dirty="0"/>
                  <a:t>P</a:t>
                </a:r>
                <a:r>
                  <a:rPr lang="zh-CN" altLang="en-US" dirty="0"/>
                  <a:t>的产生式</a:t>
                </a:r>
                <a:r>
                  <a:rPr lang="en-US" altLang="zh-CN" dirty="0"/>
                  <a:t>A-&gt;α</a:t>
                </a:r>
                <a:r>
                  <a:rPr lang="zh-CN" altLang="en-US" dirty="0"/>
                  <a:t>，定义其预测集合</a:t>
                </a:r>
                <a:r>
                  <a:rPr lang="en-US" altLang="zh-CN" dirty="0"/>
                  <a:t>PS(A-&gt;α)</a:t>
                </a:r>
                <a:r>
                  <a:rPr lang="zh-CN" altLang="en-US" dirty="0"/>
                  <a:t>：</a:t>
                </a:r>
                <a:endParaRPr lang="en-US" altLang="zh-CN" dirty="0"/>
              </a:p>
              <a:p>
                <a:pPr lvl="1"/>
                <a14:m>
                  <m:oMath xmlns:m="http://schemas.openxmlformats.org/officeDocument/2006/math">
                    <m:r>
                      <a:rPr lang="zh-CN" altLang="en-US" i="1" dirty="0">
                        <a:latin typeface="Cambria Math" panose="02040503050406030204" pitchFamily="18" charset="0"/>
                      </a:rPr>
                      <m:t>如果</m:t>
                    </m:r>
                    <m:r>
                      <a:rPr lang="en-US" altLang="zh-CN" i="1">
                        <a:latin typeface="Cambria Math" panose="02040503050406030204" pitchFamily="18" charset="0"/>
                      </a:rPr>
                      <m:t>𝜖</m:t>
                    </m:r>
                  </m:oMath>
                </a14:m>
                <a:r>
                  <a:rPr lang="zh-CN" altLang="en-US" dirty="0"/>
                  <a:t>不属于</a:t>
                </a:r>
                <a:r>
                  <a:rPr lang="en-US" altLang="zh-CN" dirty="0"/>
                  <a:t>First(α)</a:t>
                </a:r>
                <a:r>
                  <a:rPr lang="zh-CN" altLang="en-US" dirty="0"/>
                  <a:t>，</a:t>
                </a:r>
                <a:r>
                  <a:rPr lang="en-US" altLang="zh-CN" dirty="0"/>
                  <a:t>PS(A-&gt;α)=First(α)</a:t>
                </a:r>
              </a:p>
              <a:p>
                <a:pPr lvl="1"/>
                <a:r>
                  <a:rPr lang="zh-CN" altLang="en-US" dirty="0"/>
                  <a:t>如果</a:t>
                </a:r>
                <a14:m>
                  <m:oMath xmlns:m="http://schemas.openxmlformats.org/officeDocument/2006/math">
                    <m:r>
                      <a:rPr lang="en-US" altLang="zh-CN" i="1">
                        <a:latin typeface="Cambria Math" panose="02040503050406030204" pitchFamily="18" charset="0"/>
                      </a:rPr>
                      <m:t>𝜖</m:t>
                    </m:r>
                  </m:oMath>
                </a14:m>
                <a:r>
                  <a:rPr lang="zh-CN" altLang="en-US" dirty="0"/>
                  <a:t>属于</a:t>
                </a:r>
                <a:r>
                  <a:rPr lang="en-US" altLang="zh-CN" dirty="0"/>
                  <a:t>First(α)</a:t>
                </a:r>
                <a:r>
                  <a:rPr lang="zh-CN" altLang="en-US" dirty="0"/>
                  <a:t>，</a:t>
                </a:r>
                <a:r>
                  <a:rPr lang="en-US" altLang="zh-CN" dirty="0"/>
                  <a:t>PS(A-&gt;α)=(First(α)- </a:t>
                </a:r>
                <a14:m>
                  <m:oMath xmlns:m="http://schemas.openxmlformats.org/officeDocument/2006/math">
                    <m:r>
                      <a:rPr lang="en-US" altLang="zh-CN" b="0" i="0" smtClean="0">
                        <a:latin typeface="Cambria Math" panose="02040503050406030204" pitchFamily="18" charset="0"/>
                      </a:rPr>
                      <m:t>{</m:t>
                    </m:r>
                    <m:r>
                      <a:rPr lang="en-US" altLang="zh-CN" i="1">
                        <a:latin typeface="Cambria Math" panose="02040503050406030204" pitchFamily="18" charset="0"/>
                      </a:rPr>
                      <m:t>𝜖</m:t>
                    </m:r>
                  </m:oMath>
                </a14:m>
                <a:r>
                  <a:rPr lang="en-US" altLang="zh-CN" dirty="0"/>
                  <a:t>})</a:t>
                </a:r>
                <a14:m>
                  <m:oMath xmlns:m="http://schemas.openxmlformats.org/officeDocument/2006/math">
                    <m:r>
                      <a:rPr lang="en-US" altLang="zh-CN" b="0" i="0" dirty="0" smtClean="0">
                        <a:latin typeface="Cambria Math" panose="02040503050406030204" pitchFamily="18" charset="0"/>
                      </a:rPr>
                      <m:t> </m:t>
                    </m:r>
                    <m:r>
                      <a:rPr lang="en-US" altLang="zh-CN" b="0" i="1" dirty="0" smtClean="0">
                        <a:latin typeface="Cambria Math" panose="02040503050406030204" pitchFamily="18" charset="0"/>
                      </a:rPr>
                      <m:t>∪</m:t>
                    </m:r>
                  </m:oMath>
                </a14:m>
                <a:r>
                  <a:rPr lang="en-US" altLang="zh-CN" dirty="0"/>
                  <a:t> Follow(A)</a:t>
                </a:r>
              </a:p>
              <a:p>
                <a:r>
                  <a:rPr lang="zh-CN" altLang="en-US" dirty="0"/>
                  <a:t>预测集合的含义：运用该产生式进行推导的下一个终结符的集合。</a:t>
                </a:r>
                <a:endParaRPr lang="en-US" altLang="zh-CN" dirty="0"/>
              </a:p>
              <a:p>
                <a:endParaRPr lang="en-US" altLang="zh-CN" dirty="0"/>
              </a:p>
              <a:p>
                <a:r>
                  <a:rPr lang="zh-CN" altLang="en-US" dirty="0"/>
                  <a:t>一个文法</a:t>
                </a:r>
                <a:r>
                  <a:rPr lang="en-US" altLang="zh-CN" dirty="0"/>
                  <a:t>G</a:t>
                </a:r>
                <a:r>
                  <a:rPr lang="zh-CN" altLang="en-US" dirty="0"/>
                  <a:t>是</a:t>
                </a:r>
                <a:r>
                  <a:rPr lang="en-US" altLang="zh-CN" dirty="0"/>
                  <a:t>LL(1)</a:t>
                </a:r>
                <a:r>
                  <a:rPr lang="zh-CN" altLang="en-US" dirty="0"/>
                  <a:t>文法，当且仅当所有拥有同样左部的产生式的预测集合无交。</a:t>
                </a:r>
                <a:endParaRPr lang="en-US" altLang="zh-CN" dirty="0"/>
              </a:p>
              <a:p>
                <a:r>
                  <a:rPr lang="zh-CN" altLang="en-US" dirty="0"/>
                  <a:t>我们可以对</a:t>
                </a:r>
                <a:r>
                  <a:rPr lang="en-US" altLang="zh-CN" dirty="0"/>
                  <a:t>LL(1)</a:t>
                </a:r>
                <a:r>
                  <a:rPr lang="zh-CN" altLang="en-US" dirty="0"/>
                  <a:t>文法进行</a:t>
                </a:r>
                <a:r>
                  <a:rPr lang="en-US" altLang="zh-CN" dirty="0"/>
                  <a:t>LL(1)</a:t>
                </a:r>
                <a:r>
                  <a:rPr lang="zh-CN" altLang="en-US" dirty="0"/>
                  <a:t>分析。</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1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25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递归下降</a:t>
            </a:r>
            <a:r>
              <a:rPr lang="en-US" altLang="zh-CN" dirty="0"/>
              <a:t>LL(1)</a:t>
            </a:r>
            <a:r>
              <a:rPr lang="zh-CN" altLang="en-US" dirty="0"/>
              <a:t>分析程序</a:t>
            </a:r>
          </a:p>
        </p:txBody>
      </p:sp>
      <p:sp>
        <p:nvSpPr>
          <p:cNvPr id="3" name="内容占位符 2"/>
          <p:cNvSpPr>
            <a:spLocks noGrp="1"/>
          </p:cNvSpPr>
          <p:nvPr>
            <p:ph idx="1"/>
          </p:nvPr>
        </p:nvSpPr>
        <p:spPr/>
        <p:txBody>
          <a:bodyPr>
            <a:normAutofit/>
          </a:bodyPr>
          <a:lstStyle/>
          <a:p>
            <a:r>
              <a:rPr lang="zh-CN" altLang="en-US" dirty="0"/>
              <a:t>在递归下降 </a:t>
            </a:r>
            <a:r>
              <a:rPr lang="en-US" altLang="zh-CN" dirty="0"/>
              <a:t>LL</a:t>
            </a:r>
            <a:r>
              <a:rPr lang="zh-CN" altLang="en-US" dirty="0"/>
              <a:t>（</a:t>
            </a:r>
            <a:r>
              <a:rPr lang="en-US" altLang="zh-CN" dirty="0"/>
              <a:t>1</a:t>
            </a:r>
            <a:r>
              <a:rPr lang="zh-CN" altLang="en-US" dirty="0"/>
              <a:t>） 分析程序的设计中，每个非终结符都对应一个分析子程序，分析程序从调用文法开始符号所对应的分析子程序开始执行。</a:t>
            </a:r>
            <a:endParaRPr lang="en-US" altLang="zh-CN" dirty="0"/>
          </a:p>
          <a:p>
            <a:r>
              <a:rPr lang="zh-CN" altLang="en-US" dirty="0"/>
              <a:t>非终结符对应的分析子程序根据下一个单词符号可确定自顶向下分析过程中应该使用的产生式，根据所选定的产生式，分析子程序的行为依据产生式右端依次出现的符号来设计。</a:t>
            </a:r>
            <a:endParaRPr lang="en-US" altLang="zh-CN" dirty="0"/>
          </a:p>
          <a:p>
            <a:r>
              <a:rPr lang="zh-CN" altLang="en-US" dirty="0"/>
              <a:t>通过下一个单词符号，确定使用哪个产生式的依据就是每个产生式的预测集合。这样我们能明白为何要规定预测集合不交，这样我们选择的产生式是确定的，那么就不存在第二类非确定性了。</a:t>
            </a:r>
          </a:p>
        </p:txBody>
      </p:sp>
    </p:spTree>
    <p:extLst>
      <p:ext uri="{BB962C8B-B14F-4D97-AF65-F5344CB8AC3E}">
        <p14:creationId xmlns:p14="http://schemas.microsoft.com/office/powerpoint/2010/main" val="4072760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递归下降</a:t>
            </a:r>
            <a:r>
              <a:rPr lang="en-US" altLang="zh-CN" dirty="0"/>
              <a:t>LL(1)</a:t>
            </a:r>
            <a:r>
              <a:rPr lang="zh-CN" altLang="en-US" dirty="0"/>
              <a:t>分析程序举例</a:t>
            </a:r>
          </a:p>
        </p:txBody>
      </p:sp>
      <p:sp>
        <p:nvSpPr>
          <p:cNvPr id="4" name="文本框 3"/>
          <p:cNvSpPr txBox="1"/>
          <p:nvPr/>
        </p:nvSpPr>
        <p:spPr>
          <a:xfrm>
            <a:off x="2448464" y="2355274"/>
            <a:ext cx="9743536" cy="3477875"/>
          </a:xfrm>
          <a:prstGeom prst="rect">
            <a:avLst/>
          </a:prstGeom>
          <a:noFill/>
        </p:spPr>
        <p:txBody>
          <a:bodyPr wrap="square" rtlCol="0">
            <a:spAutoFit/>
          </a:bodyPr>
          <a:lstStyle/>
          <a:p>
            <a:r>
              <a:rPr lang="en-US" altLang="zh-CN" sz="2000" dirty="0">
                <a:latin typeface="Consolas" panose="020B0609020204030204" pitchFamily="49" charset="0"/>
              </a:rPr>
              <a:t>void </a:t>
            </a:r>
            <a:r>
              <a:rPr lang="en-US" altLang="zh-CN" sz="2000" dirty="0" err="1">
                <a:latin typeface="Consolas" panose="020B0609020204030204" pitchFamily="49" charset="0"/>
              </a:rPr>
              <a:t>MatchToken</a:t>
            </a:r>
            <a:r>
              <a:rPr lang="en-US" altLang="zh-CN" sz="2000" dirty="0">
                <a:latin typeface="Consolas" panose="020B0609020204030204" pitchFamily="49" charset="0"/>
              </a:rPr>
              <a:t>(</a:t>
            </a:r>
            <a:r>
              <a:rPr lang="en-US" altLang="zh-CN" sz="2000" dirty="0" err="1">
                <a:latin typeface="Consolas" panose="020B0609020204030204" pitchFamily="49" charset="0"/>
              </a:rPr>
              <a:t>int</a:t>
            </a:r>
            <a:r>
              <a:rPr lang="en-US" altLang="zh-CN" sz="2000" dirty="0">
                <a:latin typeface="Consolas" panose="020B0609020204030204" pitchFamily="49" charset="0"/>
              </a:rPr>
              <a:t> expected)</a:t>
            </a:r>
            <a:br>
              <a:rPr lang="en-US" altLang="zh-CN" sz="2000" dirty="0">
                <a:latin typeface="Consolas" panose="020B0609020204030204" pitchFamily="49" charset="0"/>
              </a:rPr>
            </a:br>
            <a:r>
              <a:rPr lang="en-US" altLang="zh-CN" sz="2000" dirty="0">
                <a:latin typeface="Consolas" panose="020B0609020204030204" pitchFamily="49" charset="0"/>
              </a:rPr>
              <a:t>{</a:t>
            </a:r>
            <a:br>
              <a:rPr lang="en-US" altLang="zh-CN" sz="2000" dirty="0">
                <a:latin typeface="Consolas" panose="020B0609020204030204" pitchFamily="49" charset="0"/>
              </a:rPr>
            </a:br>
            <a:r>
              <a:rPr lang="en-US" altLang="zh-CN" sz="2000" dirty="0">
                <a:latin typeface="Consolas" panose="020B0609020204030204" pitchFamily="49" charset="0"/>
              </a:rPr>
              <a:t>    if (</a:t>
            </a:r>
            <a:r>
              <a:rPr lang="en-US" altLang="zh-CN" sz="2000" dirty="0" err="1">
                <a:latin typeface="Consolas" panose="020B0609020204030204" pitchFamily="49" charset="0"/>
              </a:rPr>
              <a:t>lookahead</a:t>
            </a:r>
            <a:r>
              <a:rPr lang="en-US" altLang="zh-CN" sz="2000" dirty="0">
                <a:latin typeface="Consolas" panose="020B0609020204030204" pitchFamily="49" charset="0"/>
              </a:rPr>
              <a:t> != expected) //</a:t>
            </a:r>
            <a:r>
              <a:rPr lang="zh-CN" altLang="en-US" sz="2000" dirty="0">
                <a:latin typeface="Consolas" panose="020B0609020204030204" pitchFamily="49" charset="0"/>
              </a:rPr>
              <a:t>判别当前单词是否与</a:t>
            </a:r>
            <a:br>
              <a:rPr lang="zh-CN" altLang="en-US" sz="2000" dirty="0">
                <a:latin typeface="Consolas" panose="020B0609020204030204" pitchFamily="49" charset="0"/>
              </a:rPr>
            </a:br>
            <a:r>
              <a:rPr lang="zh-CN" altLang="en-US" sz="2000" dirty="0">
                <a:latin typeface="Consolas" panose="020B0609020204030204" pitchFamily="49" charset="0"/>
              </a:rPr>
              <a:t>    </a:t>
            </a:r>
            <a:r>
              <a:rPr lang="en-US" altLang="zh-CN" sz="2000" dirty="0">
                <a:latin typeface="Consolas" panose="020B0609020204030204" pitchFamily="49" charset="0"/>
              </a:rPr>
              <a:t>{ 				               //</a:t>
            </a:r>
            <a:r>
              <a:rPr lang="zh-CN" altLang="en-US" sz="2000" dirty="0">
                <a:latin typeface="Consolas" panose="020B0609020204030204" pitchFamily="49" charset="0"/>
              </a:rPr>
              <a:t>期望的终结符匹配</a:t>
            </a:r>
            <a:br>
              <a:rPr lang="zh-CN" altLang="en-US" sz="2000" dirty="0">
                <a:latin typeface="Consolas" panose="020B0609020204030204" pitchFamily="49" charset="0"/>
              </a:rPr>
            </a:br>
            <a:r>
              <a:rPr lang="en-US" altLang="zh-CN" sz="2000" dirty="0">
                <a:latin typeface="Consolas" panose="020B0609020204030204" pitchFamily="49" charset="0"/>
              </a:rPr>
              <a:t>        </a:t>
            </a:r>
            <a:r>
              <a:rPr lang="en-US" altLang="zh-CN" sz="2000" dirty="0" err="1">
                <a:latin typeface="Consolas" panose="020B0609020204030204" pitchFamily="49" charset="0"/>
              </a:rPr>
              <a:t>printf</a:t>
            </a:r>
            <a:r>
              <a:rPr lang="en-US" altLang="zh-CN" sz="2000" dirty="0">
                <a:latin typeface="Consolas" panose="020B0609020204030204" pitchFamily="49" charset="0"/>
              </a:rPr>
              <a:t>("syntax error\n");</a:t>
            </a:r>
            <a:br>
              <a:rPr lang="en-US" altLang="zh-CN" sz="2000" dirty="0">
                <a:latin typeface="Consolas" panose="020B0609020204030204" pitchFamily="49" charset="0"/>
              </a:rPr>
            </a:br>
            <a:r>
              <a:rPr lang="en-US" altLang="zh-CN" sz="2000" dirty="0">
                <a:latin typeface="Consolas" panose="020B0609020204030204" pitchFamily="49" charset="0"/>
              </a:rPr>
              <a:t>        exit(0);</a:t>
            </a:r>
            <a:br>
              <a:rPr lang="en-US" altLang="zh-CN" sz="2000" dirty="0">
                <a:latin typeface="Consolas" panose="020B0609020204030204" pitchFamily="49" charset="0"/>
              </a:rPr>
            </a:br>
            <a:r>
              <a:rPr lang="en-US" altLang="zh-CN" sz="2000" dirty="0">
                <a:latin typeface="Consolas" panose="020B0609020204030204" pitchFamily="49" charset="0"/>
              </a:rPr>
              <a:t>    }</a:t>
            </a:r>
            <a:br>
              <a:rPr lang="en-US" altLang="zh-CN" sz="2000" dirty="0">
                <a:latin typeface="Consolas" panose="020B0609020204030204" pitchFamily="49" charset="0"/>
              </a:rPr>
            </a:br>
            <a:r>
              <a:rPr lang="en-US" altLang="zh-CN" sz="2000" dirty="0">
                <a:latin typeface="Consolas" panose="020B0609020204030204" pitchFamily="49" charset="0"/>
              </a:rPr>
              <a:t>    else 				            // </a:t>
            </a:r>
            <a:r>
              <a:rPr lang="zh-CN" altLang="en-US" sz="2000" dirty="0">
                <a:latin typeface="Consolas" panose="020B0609020204030204" pitchFamily="49" charset="0"/>
              </a:rPr>
              <a:t>若匹配</a:t>
            </a:r>
            <a:r>
              <a:rPr lang="en-US" altLang="zh-CN" sz="2000" dirty="0">
                <a:latin typeface="Consolas" panose="020B0609020204030204" pitchFamily="49" charset="0"/>
              </a:rPr>
              <a:t>,</a:t>
            </a:r>
            <a:r>
              <a:rPr lang="zh-CN" altLang="en-US" sz="2000" dirty="0">
                <a:latin typeface="Consolas" panose="020B0609020204030204" pitchFamily="49" charset="0"/>
              </a:rPr>
              <a:t>消费掉当前单词并读入下一个</a:t>
            </a:r>
            <a:br>
              <a:rPr lang="zh-CN" altLang="en-US" sz="2000" dirty="0">
                <a:latin typeface="Consolas" panose="020B0609020204030204" pitchFamily="49" charset="0"/>
              </a:rPr>
            </a:br>
            <a:r>
              <a:rPr lang="en-US" altLang="zh-CN" sz="2000" dirty="0">
                <a:latin typeface="Consolas" panose="020B0609020204030204" pitchFamily="49" charset="0"/>
              </a:rPr>
              <a:t>	    lookahead = </a:t>
            </a:r>
            <a:r>
              <a:rPr lang="en-US" altLang="zh-CN" sz="2000" dirty="0" err="1">
                <a:latin typeface="Consolas" panose="020B0609020204030204" pitchFamily="49" charset="0"/>
              </a:rPr>
              <a:t>getToken</a:t>
            </a:r>
            <a:r>
              <a:rPr lang="en-US" altLang="zh-CN" sz="2000" dirty="0">
                <a:latin typeface="Consolas" panose="020B0609020204030204" pitchFamily="49" charset="0"/>
              </a:rPr>
              <a:t>(); //</a:t>
            </a:r>
            <a:r>
              <a:rPr lang="zh-CN" altLang="en-US" sz="2000" dirty="0">
                <a:latin typeface="Consolas" panose="020B0609020204030204" pitchFamily="49" charset="0"/>
              </a:rPr>
              <a:t>调用词法分析程序</a:t>
            </a:r>
            <a:br>
              <a:rPr lang="zh-CN" altLang="en-US" sz="2000" dirty="0">
                <a:latin typeface="Consolas" panose="020B0609020204030204" pitchFamily="49" charset="0"/>
              </a:rPr>
            </a:br>
            <a:r>
              <a:rPr lang="en-US" altLang="zh-CN" sz="2000" dirty="0">
                <a:latin typeface="Consolas" panose="020B0609020204030204" pitchFamily="49" charset="0"/>
              </a:rPr>
              <a:t>}</a:t>
            </a:r>
            <a:r>
              <a:rPr lang="zh-CN" altLang="en-US" sz="2000" dirty="0">
                <a:latin typeface="Consolas" panose="020B0609020204030204" pitchFamily="49" charset="0"/>
              </a:rPr>
              <a:t> </a:t>
            </a:r>
            <a:br>
              <a:rPr lang="zh-CN" altLang="en-US" sz="2000" dirty="0">
                <a:latin typeface="Consolas" panose="020B0609020204030204" pitchFamily="49" charset="0"/>
              </a:rPr>
            </a:br>
            <a:endParaRPr lang="zh-CN" altLang="en-US" sz="2000" dirty="0">
              <a:latin typeface="Consolas" panose="020B0609020204030204" pitchFamily="49" charset="0"/>
            </a:endParaRPr>
          </a:p>
        </p:txBody>
      </p:sp>
    </p:spTree>
    <p:extLst>
      <p:ext uri="{BB962C8B-B14F-4D97-AF65-F5344CB8AC3E}">
        <p14:creationId xmlns:p14="http://schemas.microsoft.com/office/powerpoint/2010/main" val="209731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递归下降</a:t>
            </a:r>
            <a:r>
              <a:rPr lang="en-US" altLang="zh-CN" dirty="0"/>
              <a:t>LL(1)</a:t>
            </a:r>
            <a:r>
              <a:rPr lang="zh-CN" altLang="en-US" dirty="0"/>
              <a:t>分析程序举例</a:t>
            </a:r>
          </a:p>
        </p:txBody>
      </p:sp>
      <p:sp>
        <p:nvSpPr>
          <p:cNvPr id="4" name="文本框 3"/>
          <p:cNvSpPr txBox="1"/>
          <p:nvPr/>
        </p:nvSpPr>
        <p:spPr>
          <a:xfrm>
            <a:off x="5569527" y="1905000"/>
            <a:ext cx="5666509" cy="4801314"/>
          </a:xfrm>
          <a:prstGeom prst="rect">
            <a:avLst/>
          </a:prstGeom>
          <a:noFill/>
        </p:spPr>
        <p:txBody>
          <a:bodyPr wrap="square" rtlCol="0">
            <a:spAutoFit/>
          </a:bodyPr>
          <a:lstStyle/>
          <a:p>
            <a:r>
              <a:rPr lang="en-US" altLang="zh-CN" dirty="0">
                <a:latin typeface="Consolas" panose="020B0609020204030204" pitchFamily="49" charset="0"/>
              </a:rPr>
              <a:t>void </a:t>
            </a:r>
            <a:r>
              <a:rPr lang="en-US" altLang="zh-CN" dirty="0" err="1">
                <a:latin typeface="Consolas" panose="020B0609020204030204" pitchFamily="49" charset="0"/>
              </a:rPr>
              <a:t>ParseS</a:t>
            </a:r>
            <a:r>
              <a:rPr lang="en-US" altLang="zh-CN" dirty="0">
                <a:latin typeface="Consolas" panose="020B0609020204030204" pitchFamily="49" charset="0"/>
              </a:rPr>
              <a:t>( )</a:t>
            </a:r>
            <a:br>
              <a:rPr lang="en-US" altLang="zh-CN" dirty="0">
                <a:latin typeface="Consolas" panose="020B0609020204030204" pitchFamily="49" charset="0"/>
              </a:rPr>
            </a:br>
            <a:r>
              <a:rPr lang="en-US" altLang="zh-CN" dirty="0">
                <a:latin typeface="Consolas" panose="020B0609020204030204" pitchFamily="49" charset="0"/>
              </a:rPr>
              <a:t>{</a:t>
            </a:r>
            <a:br>
              <a:rPr lang="en-US" altLang="zh-CN" dirty="0">
                <a:latin typeface="Consolas" panose="020B0609020204030204" pitchFamily="49" charset="0"/>
              </a:rPr>
            </a:br>
            <a:r>
              <a:rPr lang="en-US" altLang="zh-CN" dirty="0">
                <a:latin typeface="Consolas" panose="020B0609020204030204" pitchFamily="49" charset="0"/>
              </a:rPr>
              <a:t>    switch (</a:t>
            </a:r>
            <a:r>
              <a:rPr lang="en-US" altLang="zh-CN" dirty="0" err="1">
                <a:latin typeface="Consolas" panose="020B0609020204030204" pitchFamily="49" charset="0"/>
              </a:rPr>
              <a:t>lookahead</a:t>
            </a:r>
            <a:r>
              <a:rPr lang="en-US" altLang="zh-CN" dirty="0">
                <a:latin typeface="Consolas" panose="020B0609020204030204" pitchFamily="49" charset="0"/>
              </a:rPr>
              <a:t>) { </a:t>
            </a:r>
          </a:p>
          <a:p>
            <a:r>
              <a:rPr lang="en-US" altLang="zh-CN" dirty="0">
                <a:latin typeface="Consolas" panose="020B0609020204030204" pitchFamily="49" charset="0"/>
              </a:rPr>
              <a:t>        case </a:t>
            </a:r>
            <a:r>
              <a:rPr lang="en-US" altLang="zh-CN" dirty="0" err="1">
                <a:latin typeface="Consolas" panose="020B0609020204030204" pitchFamily="49" charset="0"/>
              </a:rPr>
              <a:t>b,c</a:t>
            </a:r>
            <a:r>
              <a:rPr lang="en-US" altLang="zh-CN" dirty="0">
                <a:latin typeface="Consolas" panose="020B0609020204030204" pitchFamily="49" charset="0"/>
              </a:rPr>
              <a:t>:</a:t>
            </a:r>
            <a:br>
              <a:rPr lang="en-US" altLang="zh-CN" dirty="0">
                <a:latin typeface="Consolas" panose="020B0609020204030204" pitchFamily="49" charset="0"/>
              </a:rPr>
            </a:br>
            <a:r>
              <a:rPr lang="en-US" altLang="zh-CN" dirty="0">
                <a:latin typeface="Consolas" panose="020B0609020204030204" pitchFamily="49" charset="0"/>
              </a:rPr>
              <a:t>            </a:t>
            </a:r>
            <a:r>
              <a:rPr lang="en-US" altLang="zh-CN" dirty="0" err="1">
                <a:latin typeface="Consolas" panose="020B0609020204030204" pitchFamily="49" charset="0"/>
              </a:rPr>
              <a:t>ParseB</a:t>
            </a:r>
            <a:r>
              <a:rPr lang="en-US" altLang="zh-CN" dirty="0">
                <a:latin typeface="Consolas" panose="020B0609020204030204" pitchFamily="49" charset="0"/>
              </a:rPr>
              <a:t>( );</a:t>
            </a:r>
            <a:br>
              <a:rPr lang="en-US" altLang="zh-CN" dirty="0">
                <a:latin typeface="Consolas" panose="020B0609020204030204" pitchFamily="49" charset="0"/>
              </a:rPr>
            </a:br>
            <a:r>
              <a:rPr lang="en-US" altLang="zh-CN" dirty="0">
                <a:latin typeface="Consolas" panose="020B0609020204030204" pitchFamily="49" charset="0"/>
              </a:rPr>
              <a:t>            </a:t>
            </a:r>
            <a:r>
              <a:rPr lang="en-US" altLang="zh-CN" dirty="0" err="1">
                <a:latin typeface="Consolas" panose="020B0609020204030204" pitchFamily="49" charset="0"/>
              </a:rPr>
              <a:t>MatchToken</a:t>
            </a:r>
            <a:r>
              <a:rPr lang="en-US" altLang="zh-CN" dirty="0">
                <a:latin typeface="Consolas" panose="020B0609020204030204" pitchFamily="49" charset="0"/>
              </a:rPr>
              <a:t>(b);</a:t>
            </a:r>
          </a:p>
          <a:p>
            <a:r>
              <a:rPr lang="en-US" altLang="zh-CN" dirty="0">
                <a:latin typeface="Consolas" panose="020B0609020204030204" pitchFamily="49" charset="0"/>
              </a:rPr>
              <a:t>            </a:t>
            </a:r>
            <a:r>
              <a:rPr lang="en-US" altLang="zh-CN" dirty="0" err="1">
                <a:latin typeface="Consolas" panose="020B0609020204030204" pitchFamily="49" charset="0"/>
              </a:rPr>
              <a:t>ParseS</a:t>
            </a:r>
            <a:r>
              <a:rPr lang="en-US" altLang="zh-CN" dirty="0">
                <a:latin typeface="Consolas" panose="020B0609020204030204" pitchFamily="49" charset="0"/>
              </a:rPr>
              <a:t>( );</a:t>
            </a:r>
          </a:p>
          <a:p>
            <a:r>
              <a:rPr lang="en-US" altLang="zh-CN" dirty="0">
                <a:latin typeface="Consolas" panose="020B0609020204030204" pitchFamily="49" charset="0"/>
              </a:rPr>
              <a:t>        break;</a:t>
            </a:r>
            <a:br>
              <a:rPr lang="en-US" altLang="zh-CN" dirty="0">
                <a:latin typeface="Consolas" panose="020B0609020204030204" pitchFamily="49" charset="0"/>
              </a:rPr>
            </a:br>
            <a:r>
              <a:rPr lang="en-US" altLang="zh-CN" dirty="0">
                <a:latin typeface="Consolas" panose="020B0609020204030204" pitchFamily="49" charset="0"/>
              </a:rPr>
              <a:t>        case d:</a:t>
            </a:r>
            <a:br>
              <a:rPr lang="en-US" altLang="zh-CN" dirty="0">
                <a:latin typeface="Consolas" panose="020B0609020204030204" pitchFamily="49" charset="0"/>
              </a:rPr>
            </a:br>
            <a:r>
              <a:rPr lang="en-US" altLang="zh-CN" dirty="0">
                <a:latin typeface="Consolas" panose="020B0609020204030204" pitchFamily="49" charset="0"/>
              </a:rPr>
              <a:t>            </a:t>
            </a:r>
            <a:r>
              <a:rPr lang="en-US" altLang="zh-CN" dirty="0" err="1">
                <a:latin typeface="Consolas" panose="020B0609020204030204" pitchFamily="49" charset="0"/>
              </a:rPr>
              <a:t>MatchToken</a:t>
            </a:r>
            <a:r>
              <a:rPr lang="en-US" altLang="zh-CN" dirty="0">
                <a:latin typeface="Consolas" panose="020B0609020204030204" pitchFamily="49" charset="0"/>
              </a:rPr>
              <a:t>(d);</a:t>
            </a:r>
            <a:br>
              <a:rPr lang="en-US" altLang="zh-CN" dirty="0">
                <a:latin typeface="Consolas" panose="020B0609020204030204" pitchFamily="49" charset="0"/>
              </a:rPr>
            </a:br>
            <a:r>
              <a:rPr lang="en-US" altLang="zh-CN" dirty="0">
                <a:latin typeface="Consolas" panose="020B0609020204030204" pitchFamily="49" charset="0"/>
              </a:rPr>
              <a:t>        break;</a:t>
            </a:r>
            <a:br>
              <a:rPr lang="en-US" altLang="zh-CN" dirty="0">
                <a:latin typeface="Consolas" panose="020B0609020204030204" pitchFamily="49" charset="0"/>
              </a:rPr>
            </a:br>
            <a:r>
              <a:rPr lang="en-US" altLang="zh-CN" dirty="0">
                <a:latin typeface="Consolas" panose="020B0609020204030204" pitchFamily="49" charset="0"/>
              </a:rPr>
              <a:t>        default:</a:t>
            </a:r>
            <a:br>
              <a:rPr lang="en-US" altLang="zh-CN" dirty="0">
                <a:latin typeface="Consolas" panose="020B0609020204030204" pitchFamily="49" charset="0"/>
              </a:rPr>
            </a:br>
            <a:r>
              <a:rPr lang="en-US" altLang="zh-CN" dirty="0">
                <a:latin typeface="Consolas" panose="020B0609020204030204" pitchFamily="49" charset="0"/>
              </a:rPr>
              <a:t>            </a:t>
            </a:r>
            <a:r>
              <a:rPr lang="en-US" altLang="zh-CN" dirty="0" err="1">
                <a:latin typeface="Consolas" panose="020B0609020204030204" pitchFamily="49" charset="0"/>
              </a:rPr>
              <a:t>printf</a:t>
            </a:r>
            <a:r>
              <a:rPr lang="en-US" altLang="zh-CN" dirty="0">
                <a:latin typeface="Consolas" panose="020B0609020204030204" pitchFamily="49" charset="0"/>
              </a:rPr>
              <a:t>("syntax error\n")</a:t>
            </a:r>
            <a:br>
              <a:rPr lang="en-US" altLang="zh-CN" dirty="0">
                <a:latin typeface="Consolas" panose="020B0609020204030204" pitchFamily="49" charset="0"/>
              </a:rPr>
            </a:br>
            <a:r>
              <a:rPr lang="en-US" altLang="zh-CN" dirty="0">
                <a:latin typeface="Consolas" panose="020B0609020204030204" pitchFamily="49" charset="0"/>
              </a:rPr>
              <a:t>            exit(0); </a:t>
            </a:r>
            <a:br>
              <a:rPr lang="en-US" altLang="zh-CN" dirty="0">
                <a:latin typeface="Consolas" panose="020B0609020204030204" pitchFamily="49" charset="0"/>
              </a:rPr>
            </a:br>
            <a:r>
              <a:rPr lang="en-US" altLang="zh-CN" dirty="0">
                <a:latin typeface="Consolas" panose="020B0609020204030204" pitchFamily="49" charset="0"/>
              </a:rPr>
              <a:t>    }</a:t>
            </a:r>
            <a:br>
              <a:rPr lang="en-US" altLang="zh-CN" dirty="0">
                <a:latin typeface="Consolas" panose="020B0609020204030204" pitchFamily="49" charset="0"/>
              </a:rPr>
            </a:br>
            <a:r>
              <a:rPr lang="en-US" altLang="zh-CN" dirty="0">
                <a:latin typeface="Consolas" panose="020B0609020204030204" pitchFamily="49" charset="0"/>
              </a:rPr>
              <a:t>} </a:t>
            </a:r>
            <a:br>
              <a:rPr lang="en-US" altLang="zh-CN" dirty="0">
                <a:latin typeface="Consolas" panose="020B0609020204030204" pitchFamily="49" charset="0"/>
              </a:rPr>
            </a:br>
            <a:endParaRPr lang="zh-CN" altLang="en-US"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5" name="文本框 4"/>
              <p:cNvSpPr txBox="1"/>
              <p:nvPr/>
            </p:nvSpPr>
            <p:spPr>
              <a:xfrm>
                <a:off x="2022563" y="3382327"/>
                <a:ext cx="2541978" cy="923330"/>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dirty="0"/>
                  <a: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𝐵𝑏𝑆</m:t>
                    </m:r>
                    <m:r>
                      <a:rPr lang="en-US" altLang="zh-CN" b="0" i="1" smtClean="0">
                        <a:latin typeface="Cambria Math" panose="02040503050406030204" pitchFamily="18" charset="0"/>
                      </a:rPr>
                      <m:t> | </m:t>
                    </m:r>
                    <m:r>
                      <a:rPr lang="en-US" altLang="zh-CN" b="0" i="1" smtClean="0">
                        <a:latin typeface="Cambria Math" panose="02040503050406030204" pitchFamily="18" charset="0"/>
                      </a:rPr>
                      <m:t>𝑑</m:t>
                    </m:r>
                  </m:oMath>
                </a14:m>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𝐵𝑏𝑆</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oMath>
                  </m:oMathPara>
                </a14:m>
                <a:endParaRPr lang="en-US" altLang="zh-CN" b="0" dirty="0"/>
              </a:p>
              <a:p>
                <a:r>
                  <a:rPr lang="en-US" altLang="zh-CN" b="0" dirty="0"/>
                  <a:t> </a:t>
                </a:r>
                <a14:m>
                  <m:oMath xmlns:m="http://schemas.openxmlformats.org/officeDocument/2006/math">
                    <m:r>
                      <a:rPr lang="en-US" altLang="zh-CN" b="0" i="1" smtClean="0">
                        <a:latin typeface="Cambria Math" panose="02040503050406030204" pitchFamily="18" charset="0"/>
                      </a:rPr>
                      <m:t>𝑃𝑆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a14:m>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2022563" y="3382327"/>
                <a:ext cx="2541978" cy="923330"/>
              </a:xfrm>
              <a:prstGeom prst="rect">
                <a:avLst/>
              </a:prstGeom>
              <a:blipFill>
                <a:blip r:embed="rId3"/>
                <a:stretch>
                  <a:fillRect b="-4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53373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表驱动</a:t>
            </a:r>
            <a:r>
              <a:rPr lang="en-US" altLang="zh-CN" dirty="0"/>
              <a:t>LL(1)</a:t>
            </a:r>
            <a:r>
              <a:rPr lang="zh-CN" altLang="en-US" dirty="0"/>
              <a:t>分析程序</a:t>
            </a:r>
          </a:p>
        </p:txBody>
      </p:sp>
      <p:sp>
        <p:nvSpPr>
          <p:cNvPr id="3" name="内容占位符 2"/>
          <p:cNvSpPr>
            <a:spLocks noGrp="1"/>
          </p:cNvSpPr>
          <p:nvPr>
            <p:ph idx="1"/>
          </p:nvPr>
        </p:nvSpPr>
        <p:spPr/>
        <p:txBody>
          <a:bodyPr>
            <a:normAutofit fontScale="92500" lnSpcReduction="10000"/>
          </a:bodyPr>
          <a:lstStyle/>
          <a:p>
            <a:r>
              <a:rPr lang="zh-CN" altLang="en-US" sz="2100" dirty="0"/>
              <a:t>递归下降分析程序比较直观，容易设计。但不足之处就是递归调用可能带来的效率问题。我们介绍另外一种 </a:t>
            </a:r>
            <a:r>
              <a:rPr lang="en-US" altLang="zh-CN" sz="2100" dirty="0"/>
              <a:t>LL</a:t>
            </a:r>
            <a:r>
              <a:rPr lang="zh-CN" altLang="en-US" sz="2100" dirty="0"/>
              <a:t>（</a:t>
            </a:r>
            <a:r>
              <a:rPr lang="en-US" altLang="zh-CN" sz="2100" dirty="0"/>
              <a:t>1</a:t>
            </a:r>
            <a:r>
              <a:rPr lang="zh-CN" altLang="en-US" sz="2100" dirty="0"/>
              <a:t>）分析程序的实现方法，称为表驱动的方法。这一方法用到了两个重要的数据结构（对象）：一个二维表和一个栈，称前者为预测分析表，后者为下推栈 。</a:t>
            </a:r>
            <a:endParaRPr lang="en-US" altLang="zh-CN" sz="2100" dirty="0"/>
          </a:p>
          <a:p>
            <a:r>
              <a:rPr lang="zh-CN" altLang="en-US" sz="2100" dirty="0"/>
              <a:t>预测分析表是一个二维表 </a:t>
            </a:r>
            <a:r>
              <a:rPr lang="en-US" altLang="zh-CN" sz="2100" dirty="0"/>
              <a:t>M</a:t>
            </a:r>
            <a:r>
              <a:rPr lang="zh-CN" altLang="en-US" sz="2100" dirty="0"/>
              <a:t>， 表的每一行对应一个非终结符， 表的每一对应某个终结符或输入结束符 </a:t>
            </a:r>
            <a:r>
              <a:rPr lang="en-US" altLang="zh-CN" sz="2100" dirty="0"/>
              <a:t># </a:t>
            </a:r>
            <a:r>
              <a:rPr lang="zh-CN" altLang="en-US" sz="2100" dirty="0"/>
              <a:t>。</a:t>
            </a:r>
            <a:endParaRPr lang="en-US" altLang="zh-CN" sz="2100" dirty="0"/>
          </a:p>
          <a:p>
            <a:r>
              <a:rPr lang="zh-CN" altLang="en-US" sz="2100" dirty="0"/>
              <a:t>表中的项 </a:t>
            </a:r>
            <a:r>
              <a:rPr lang="en-US" altLang="zh-CN" sz="2100" dirty="0"/>
              <a:t>M(</a:t>
            </a:r>
            <a:r>
              <a:rPr lang="en-US" altLang="zh-CN" sz="2100" dirty="0" err="1"/>
              <a:t>A,a</a:t>
            </a:r>
            <a:r>
              <a:rPr lang="en-US" altLang="zh-CN" sz="2100" dirty="0"/>
              <a:t>) </a:t>
            </a:r>
            <a:r>
              <a:rPr lang="zh-CN" altLang="en-US" sz="2100" dirty="0"/>
              <a:t>是一个产生式集合，它由如下过程得到 ：</a:t>
            </a:r>
            <a:endParaRPr lang="en-US" altLang="zh-CN" sz="2100" dirty="0"/>
          </a:p>
          <a:p>
            <a:pPr lvl="1"/>
            <a:r>
              <a:rPr lang="zh-CN" altLang="en-US" sz="1900" dirty="0"/>
              <a:t>对于一个产生式</a:t>
            </a:r>
            <a:r>
              <a:rPr lang="en-US" altLang="zh-CN" sz="1900" dirty="0"/>
              <a:t>A-&gt;β</a:t>
            </a:r>
            <a:r>
              <a:rPr lang="zh-CN" altLang="en-US" sz="1900" dirty="0"/>
              <a:t>，若终结符或输入结束符</a:t>
            </a:r>
            <a:r>
              <a:rPr lang="en-US" altLang="zh-CN" sz="1900" dirty="0"/>
              <a:t>a</a:t>
            </a:r>
            <a:r>
              <a:rPr lang="zh-CN" altLang="en-US" sz="1900" dirty="0"/>
              <a:t>属于</a:t>
            </a:r>
            <a:r>
              <a:rPr lang="en-US" altLang="zh-CN" sz="1900" dirty="0"/>
              <a:t>PS(A-&gt;β)</a:t>
            </a:r>
            <a:r>
              <a:rPr lang="zh-CN" altLang="en-US" sz="1900" dirty="0"/>
              <a:t>，则将该产生式加入</a:t>
            </a:r>
            <a:r>
              <a:rPr lang="en-US" altLang="zh-CN" sz="1900" dirty="0"/>
              <a:t>M[</a:t>
            </a:r>
            <a:r>
              <a:rPr lang="en-US" altLang="zh-CN" sz="1900" dirty="0" err="1"/>
              <a:t>A,a</a:t>
            </a:r>
            <a:r>
              <a:rPr lang="en-US" altLang="zh-CN" sz="1900" dirty="0"/>
              <a:t>]</a:t>
            </a:r>
            <a:r>
              <a:rPr lang="zh-CN" altLang="en-US" sz="1900" dirty="0"/>
              <a:t>。</a:t>
            </a:r>
            <a:br>
              <a:rPr lang="zh-CN" altLang="en-US" dirty="0"/>
            </a:br>
            <a:br>
              <a:rPr lang="zh-CN" altLang="en-US" dirty="0"/>
            </a:br>
            <a:br>
              <a:rPr lang="zh-CN" altLang="en-US" dirty="0"/>
            </a:br>
            <a:br>
              <a:rPr lang="zh-CN" altLang="en-US" dirty="0"/>
            </a:br>
            <a:endParaRPr lang="zh-CN" altLang="en-US" dirty="0"/>
          </a:p>
        </p:txBody>
      </p:sp>
    </p:spTree>
    <p:extLst>
      <p:ext uri="{BB962C8B-B14F-4D97-AF65-F5344CB8AC3E}">
        <p14:creationId xmlns:p14="http://schemas.microsoft.com/office/powerpoint/2010/main" val="252142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什么是编译程序</a:t>
            </a:r>
          </a:p>
        </p:txBody>
      </p:sp>
      <p:sp>
        <p:nvSpPr>
          <p:cNvPr id="3" name="内容占位符 2"/>
          <p:cNvSpPr>
            <a:spLocks noGrp="1"/>
          </p:cNvSpPr>
          <p:nvPr>
            <p:ph idx="1"/>
          </p:nvPr>
        </p:nvSpPr>
        <p:spPr/>
        <p:txBody>
          <a:bodyPr/>
          <a:lstStyle/>
          <a:p>
            <a:r>
              <a:rPr lang="zh-CN" altLang="en-US" b="0" dirty="0"/>
              <a:t>从基本功能来看， 编译程序</a:t>
            </a:r>
            <a:r>
              <a:rPr lang="en-US" altLang="zh-CN" b="0" dirty="0"/>
              <a:t>(Compiler)</a:t>
            </a:r>
            <a:r>
              <a:rPr lang="zh-CN" altLang="en-US" b="0" dirty="0"/>
              <a:t>是一种翻译程序</a:t>
            </a:r>
            <a:r>
              <a:rPr lang="en-US" altLang="zh-CN" b="0" dirty="0"/>
              <a:t>(Translator)</a:t>
            </a:r>
            <a:r>
              <a:rPr lang="zh-CN" altLang="en-US" b="0" dirty="0"/>
              <a:t>。</a:t>
            </a:r>
            <a:br>
              <a:rPr lang="zh-CN" altLang="en-US" b="0" dirty="0"/>
            </a:br>
            <a:r>
              <a:rPr lang="en-US" altLang="zh-CN" b="0" dirty="0"/>
              <a:t> </a:t>
            </a:r>
            <a:r>
              <a:rPr lang="zh-CN" altLang="en-US" b="0" dirty="0"/>
              <a:t>将语言</a:t>
            </a:r>
            <a:r>
              <a:rPr lang="en-US" altLang="zh-CN" b="0" dirty="0"/>
              <a:t>A</a:t>
            </a:r>
            <a:r>
              <a:rPr lang="zh-CN" altLang="en-US" b="0" dirty="0"/>
              <a:t>的程序翻译为语言</a:t>
            </a:r>
            <a:r>
              <a:rPr lang="en-US" altLang="zh-CN" b="0" dirty="0"/>
              <a:t>B</a:t>
            </a:r>
            <a:r>
              <a:rPr lang="zh-CN" altLang="en-US" b="0" dirty="0"/>
              <a:t>的程序</a:t>
            </a:r>
            <a:br>
              <a:rPr lang="zh-CN" altLang="en-US" b="0" dirty="0"/>
            </a:br>
            <a:r>
              <a:rPr lang="zh-CN" altLang="en-US" b="0" dirty="0"/>
              <a:t> 称语言</a:t>
            </a:r>
            <a:r>
              <a:rPr lang="en-US" altLang="zh-CN" b="0" dirty="0"/>
              <a:t>A</a:t>
            </a:r>
            <a:r>
              <a:rPr lang="zh-CN" altLang="en-US" b="0" dirty="0"/>
              <a:t>为源语言（</a:t>
            </a:r>
            <a:r>
              <a:rPr lang="en-US" altLang="zh-CN" b="0" dirty="0"/>
              <a:t>Source Language</a:t>
            </a:r>
            <a:r>
              <a:rPr lang="zh-CN" altLang="en-US" b="0" dirty="0"/>
              <a:t>）</a:t>
            </a:r>
            <a:br>
              <a:rPr lang="zh-CN" altLang="en-US" b="0" dirty="0"/>
            </a:br>
            <a:r>
              <a:rPr lang="en-US" altLang="zh-CN" b="0" dirty="0"/>
              <a:t> </a:t>
            </a:r>
            <a:r>
              <a:rPr lang="zh-CN" altLang="en-US" b="0" dirty="0"/>
              <a:t>称语言</a:t>
            </a:r>
            <a:r>
              <a:rPr lang="en-US" altLang="zh-CN" b="0" dirty="0"/>
              <a:t>B</a:t>
            </a:r>
            <a:r>
              <a:rPr lang="zh-CN" altLang="en-US" b="0" dirty="0"/>
              <a:t>为目标语言（</a:t>
            </a:r>
            <a:r>
              <a:rPr lang="en-US" altLang="zh-CN" b="0" dirty="0"/>
              <a:t>Target Language</a:t>
            </a:r>
            <a:r>
              <a:rPr lang="zh-CN" altLang="en-US" b="0" dirty="0"/>
              <a:t>）</a:t>
            </a:r>
            <a:r>
              <a:rPr lang="en-US" altLang="zh-CN" b="0" dirty="0"/>
              <a:t> </a:t>
            </a:r>
            <a:br>
              <a:rPr lang="en-US" altLang="zh-CN" dirty="0"/>
            </a:br>
            <a:endParaRPr lang="zh-CN" altLang="en-US" dirty="0"/>
          </a:p>
        </p:txBody>
      </p:sp>
      <p:graphicFrame>
        <p:nvGraphicFramePr>
          <p:cNvPr id="6" name="图示 5"/>
          <p:cNvGraphicFramePr/>
          <p:nvPr>
            <p:extLst>
              <p:ext uri="{D42A27DB-BD31-4B8C-83A1-F6EECF244321}">
                <p14:modId xmlns:p14="http://schemas.microsoft.com/office/powerpoint/2010/main" val="2460625612"/>
              </p:ext>
            </p:extLst>
          </p:nvPr>
        </p:nvGraphicFramePr>
        <p:xfrm>
          <a:off x="2032000" y="77508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64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表驱动</a:t>
            </a:r>
            <a:r>
              <a:rPr lang="en-US" altLang="zh-CN" dirty="0"/>
              <a:t>LL(1)</a:t>
            </a:r>
            <a:r>
              <a:rPr lang="zh-CN" altLang="en-US" dirty="0"/>
              <a:t>分析程序</a:t>
            </a:r>
          </a:p>
        </p:txBody>
      </p:sp>
      <p:sp>
        <p:nvSpPr>
          <p:cNvPr id="3" name="内容占位符 2"/>
          <p:cNvSpPr>
            <a:spLocks noGrp="1"/>
          </p:cNvSpPr>
          <p:nvPr>
            <p:ph idx="1"/>
          </p:nvPr>
        </p:nvSpPr>
        <p:spPr/>
        <p:txBody>
          <a:bodyPr/>
          <a:lstStyle/>
          <a:p>
            <a:r>
              <a:rPr lang="zh-CN" altLang="en-US" dirty="0"/>
              <a:t>在预测分析表中，当 </a:t>
            </a:r>
            <a:r>
              <a:rPr lang="en-US" altLang="zh-CN" dirty="0"/>
              <a:t>M(</a:t>
            </a:r>
            <a:r>
              <a:rPr lang="en-US" altLang="zh-CN" dirty="0" err="1"/>
              <a:t>A,a</a:t>
            </a:r>
            <a:r>
              <a:rPr lang="en-US" altLang="zh-CN" dirty="0"/>
              <a:t>) </a:t>
            </a:r>
            <a:r>
              <a:rPr lang="zh-CN" altLang="en-US" dirty="0"/>
              <a:t>不含产生式时， 就对应一个出错位置。</a:t>
            </a:r>
            <a:endParaRPr lang="en-US" altLang="zh-CN" dirty="0"/>
          </a:p>
          <a:p>
            <a:r>
              <a:rPr lang="zh-CN" altLang="en-US" dirty="0"/>
              <a:t>可以证明</a:t>
            </a:r>
            <a:r>
              <a:rPr lang="en-US" altLang="zh-CN" dirty="0"/>
              <a:t>: </a:t>
            </a:r>
            <a:r>
              <a:rPr lang="zh-CN" altLang="en-US" dirty="0"/>
              <a:t>一个文法 </a:t>
            </a:r>
            <a:r>
              <a:rPr lang="en-US" altLang="zh-CN" i="1" dirty="0"/>
              <a:t>G </a:t>
            </a:r>
            <a:r>
              <a:rPr lang="zh-CN" altLang="en-US" dirty="0"/>
              <a:t>的预测分析表中每个表项最多只包含一个产生式，当且仅当 </a:t>
            </a:r>
            <a:r>
              <a:rPr lang="en-US" altLang="zh-CN" i="1" dirty="0"/>
              <a:t>G</a:t>
            </a:r>
            <a:r>
              <a:rPr lang="zh-CN" altLang="en-US" dirty="0"/>
              <a:t>是 </a:t>
            </a:r>
            <a:r>
              <a:rPr lang="en-US" altLang="zh-CN" dirty="0"/>
              <a:t>LL(1) </a:t>
            </a:r>
            <a:r>
              <a:rPr lang="zh-CN" altLang="en-US" dirty="0"/>
              <a:t>文法。 对于 </a:t>
            </a:r>
            <a:r>
              <a:rPr lang="en-US" altLang="zh-CN" dirty="0"/>
              <a:t>LL</a:t>
            </a:r>
            <a:r>
              <a:rPr lang="zh-CN" altLang="en-US" dirty="0"/>
              <a:t>（</a:t>
            </a:r>
            <a:r>
              <a:rPr lang="en-US" altLang="zh-CN" dirty="0"/>
              <a:t>1</a:t>
            </a:r>
            <a:r>
              <a:rPr lang="zh-CN" altLang="en-US" dirty="0"/>
              <a:t>）文法，预测分析表也称为 </a:t>
            </a:r>
            <a:r>
              <a:rPr lang="en-US" altLang="zh-CN" dirty="0"/>
              <a:t>LL</a:t>
            </a:r>
            <a:r>
              <a:rPr lang="zh-CN" altLang="en-US" dirty="0"/>
              <a:t>（</a:t>
            </a:r>
            <a:r>
              <a:rPr lang="en-US" altLang="zh-CN" dirty="0"/>
              <a:t>1</a:t>
            </a:r>
            <a:r>
              <a:rPr lang="zh-CN" altLang="en-US" dirty="0"/>
              <a:t>）分析表。 </a:t>
            </a:r>
            <a:endParaRPr lang="en-US" altLang="zh-CN" dirty="0"/>
          </a:p>
          <a:p>
            <a:endParaRPr lang="en-US" altLang="zh-CN" dirty="0"/>
          </a:p>
          <a:p>
            <a:pPr marL="0" indent="0">
              <a:buNone/>
            </a:pPr>
            <a:br>
              <a:rPr lang="zh-CN" altLang="en-US" dirty="0"/>
            </a:br>
            <a:endParaRPr lang="zh-CN" altLang="en-US" dirty="0"/>
          </a:p>
        </p:txBody>
      </p:sp>
    </p:spTree>
    <p:extLst>
      <p:ext uri="{BB962C8B-B14F-4D97-AF65-F5344CB8AC3E}">
        <p14:creationId xmlns:p14="http://schemas.microsoft.com/office/powerpoint/2010/main" val="1198805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文法变换</a:t>
            </a:r>
          </a:p>
        </p:txBody>
      </p:sp>
      <p:sp>
        <p:nvSpPr>
          <p:cNvPr id="3" name="内容占位符 2"/>
          <p:cNvSpPr>
            <a:spLocks noGrp="1"/>
          </p:cNvSpPr>
          <p:nvPr>
            <p:ph idx="1"/>
          </p:nvPr>
        </p:nvSpPr>
        <p:spPr/>
        <p:txBody>
          <a:bodyPr/>
          <a:lstStyle/>
          <a:p>
            <a:r>
              <a:rPr lang="zh-CN" altLang="en-US" dirty="0"/>
              <a:t>如果所设计的文法不是 </a:t>
            </a:r>
            <a:r>
              <a:rPr lang="en-US" altLang="zh-CN" dirty="0"/>
              <a:t>LL(1) </a:t>
            </a:r>
            <a:r>
              <a:rPr lang="zh-CN" altLang="en-US" dirty="0"/>
              <a:t>的，那么就不方便采用 </a:t>
            </a:r>
            <a:r>
              <a:rPr lang="en-US" altLang="zh-CN" dirty="0"/>
              <a:t>LL(1) </a:t>
            </a:r>
            <a:r>
              <a:rPr lang="zh-CN" altLang="en-US" dirty="0"/>
              <a:t>分析方法。有时对文法进行适当的变换，有利于构造出所期望的文法类型。比如，消除左递归和提取左公因子。 </a:t>
            </a:r>
            <a:endParaRPr lang="en-US" altLang="zh-CN" dirty="0"/>
          </a:p>
          <a:p>
            <a:endParaRPr lang="en-US" altLang="zh-CN" dirty="0"/>
          </a:p>
          <a:p>
            <a:r>
              <a:rPr lang="zh-CN" altLang="en-US" dirty="0"/>
              <a:t>消除左递归：对直接左递归做文法变换；以一定顺序遍历非终结符不断变化文法将间接左递归变成直接左递归并做文法变换消去。</a:t>
            </a:r>
            <a:endParaRPr lang="en-US" altLang="zh-CN" dirty="0"/>
          </a:p>
          <a:p>
            <a:endParaRPr lang="en-US" altLang="zh-CN" dirty="0"/>
          </a:p>
          <a:p>
            <a:r>
              <a:rPr lang="zh-CN" altLang="en-US" dirty="0"/>
              <a:t>提取左公因子：做简单文法变换。</a:t>
            </a:r>
            <a:br>
              <a:rPr lang="zh-CN" altLang="en-US" dirty="0"/>
            </a:br>
            <a:endParaRPr lang="zh-CN" altLang="en-US" dirty="0"/>
          </a:p>
        </p:txBody>
      </p:sp>
    </p:spTree>
    <p:extLst>
      <p:ext uri="{BB962C8B-B14F-4D97-AF65-F5344CB8AC3E}">
        <p14:creationId xmlns:p14="http://schemas.microsoft.com/office/powerpoint/2010/main" val="435559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LL(1)</a:t>
            </a:r>
            <a:r>
              <a:rPr lang="zh-CN" altLang="en-US" dirty="0"/>
              <a:t>的局限性</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LL(1)</a:t>
                </a:r>
                <a:r>
                  <a:rPr lang="zh-CN" altLang="en-US" dirty="0"/>
                  <a:t>有比较大的局限性，例如下列文法：</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 </m:t>
                      </m:r>
                      <m:r>
                        <a:rPr lang="en-US" altLang="zh-CN" b="0" i="1" smtClean="0">
                          <a:latin typeface="Cambria Math" panose="02040503050406030204" pitchFamily="18" charset="0"/>
                        </a:rPr>
                        <m:t>𝑆</m:t>
                      </m:r>
                      <m:r>
                        <a:rPr lang="en-US" altLang="zh-CN" b="0" i="1" smtClean="0">
                          <a:latin typeface="Cambria Math" panose="02040503050406030204" pitchFamily="18" charset="0"/>
                        </a:rPr>
                        <m:t> | </m:t>
                      </m:r>
                      <m:r>
                        <a:rPr lang="en-US" altLang="zh-CN" b="0" i="1" smtClean="0">
                          <a:latin typeface="Cambria Math" panose="02040503050406030204" pitchFamily="18" charset="0"/>
                        </a:rPr>
                        <m:t>𝑃</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 </m:t>
                      </m:r>
                      <m:r>
                        <a:rPr lang="en-US" altLang="zh-CN" b="0" i="1" smtClean="0">
                          <a:latin typeface="Cambria Math" panose="02040503050406030204" pitchFamily="18" charset="0"/>
                        </a:rPr>
                        <m:t>𝑃</m:t>
                      </m:r>
                      <m:r>
                        <a:rPr lang="en-US" altLang="zh-CN" b="0" i="1" smtClean="0">
                          <a:latin typeface="Cambria Math" panose="02040503050406030204" pitchFamily="18" charset="0"/>
                        </a:rPr>
                        <m:t> </m:t>
                      </m:r>
                      <m:r>
                        <a:rPr lang="en-US" altLang="zh-CN" b="0" i="1" smtClean="0">
                          <a:latin typeface="Cambria Math" panose="02040503050406030204" pitchFamily="18" charset="0"/>
                        </a:rPr>
                        <m:t>𝑏</m:t>
                      </m:r>
                      <m:r>
                        <a:rPr lang="en-US" altLang="zh-CN" b="0" i="1" smtClean="0">
                          <a:latin typeface="Cambria Math" panose="02040503050406030204" pitchFamily="18" charset="0"/>
                        </a:rPr>
                        <m:t> | </m:t>
                      </m:r>
                      <m:r>
                        <m:rPr>
                          <m:sty m:val="p"/>
                        </m:rPr>
                        <a:rPr lang="en-US" altLang="zh-CN" b="0" i="1" smtClean="0">
                          <a:latin typeface="Cambria Math" panose="02040503050406030204" pitchFamily="18" charset="0"/>
                        </a:rPr>
                        <m:t>ϵ</m:t>
                      </m:r>
                    </m:oMath>
                  </m:oMathPara>
                </a14:m>
                <a:endParaRPr lang="en-US" altLang="zh-CN" dirty="0"/>
              </a:p>
              <a:p>
                <a:r>
                  <a:rPr lang="zh-CN" altLang="en-US" dirty="0"/>
                  <a:t>对应语言 </a:t>
                </a:r>
                <a14:m>
                  <m:oMath xmlns:m="http://schemas.openxmlformats.org/officeDocument/2006/math">
                    <m:r>
                      <m:rPr>
                        <m:sty m:val="p"/>
                      </m:rPr>
                      <a:rPr lang="en-US" altLang="zh-CN" dirty="0" smtClean="0">
                        <a:latin typeface="Cambria Math" panose="02040503050406030204" pitchFamily="18" charset="0"/>
                      </a:rPr>
                      <m:t>L</m:t>
                    </m:r>
                    <m:r>
                      <a:rPr lang="en-US" altLang="zh-CN" b="0" i="0" dirty="0" smtClean="0">
                        <a:latin typeface="Cambria Math" panose="02040503050406030204" pitchFamily="18" charset="0"/>
                      </a:rPr>
                      <m:t>=</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𝑖</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𝑏</m:t>
                        </m:r>
                      </m:e>
                      <m:sup>
                        <m:r>
                          <a:rPr lang="en-US" altLang="zh-CN" b="0" i="1" smtClean="0">
                            <a:latin typeface="Cambria Math" panose="02040503050406030204" pitchFamily="18" charset="0"/>
                          </a:rPr>
                          <m:t>𝑗</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r>
                  <a:rPr lang="zh-CN" altLang="en-US" dirty="0"/>
                  <a:t>。</a:t>
                </a:r>
                <a:endParaRPr lang="en-US" altLang="zh-CN" dirty="0"/>
              </a:p>
              <a:p>
                <a:r>
                  <a:rPr lang="zh-CN" altLang="en-US" dirty="0"/>
                  <a:t>即使是可以化为</a:t>
                </a:r>
                <a:r>
                  <a:rPr lang="en-US" altLang="zh-CN" dirty="0"/>
                  <a:t>LL(1)</a:t>
                </a:r>
                <a:r>
                  <a:rPr lang="zh-CN" altLang="en-US" dirty="0"/>
                  <a:t>的语言，也要消除左递归、左公因子，实际应用中并不是很方便。</a:t>
                </a:r>
                <a:endParaRPr lang="en-US" altLang="zh-CN" dirty="0"/>
              </a:p>
              <a:p>
                <a:r>
                  <a:rPr lang="zh-CN" altLang="en-US" dirty="0"/>
                  <a:t>更通用的解决方案？</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2" t="-1099" r="-6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193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自底向上文法分析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换个思路，我们考虑推导的逆过程。考虑每次在当前串中选出一个和某个产生式右边部分相匹配的子串并将其替换成产生式左边的非终结符。我们把这个过程称为</a:t>
                </a:r>
                <a:r>
                  <a:rPr lang="zh-CN" altLang="en-US" b="1" dirty="0">
                    <a:solidFill>
                      <a:srgbClr val="00B0F0"/>
                    </a:solidFill>
                  </a:rPr>
                  <a:t>归约</a:t>
                </a:r>
                <a:r>
                  <a:rPr lang="zh-CN" altLang="en-US" dirty="0"/>
                  <a:t>。</a:t>
                </a:r>
                <a:endParaRPr lang="en-US" altLang="zh-CN" dirty="0"/>
              </a:p>
              <a:p>
                <a:r>
                  <a:rPr lang="zh-CN" altLang="en-US" dirty="0"/>
                  <a:t>如果我们能够不断对终结符流进行归约直到规约到起始符号</a:t>
                </a:r>
                <a14:m>
                  <m:oMath xmlns:m="http://schemas.openxmlformats.org/officeDocument/2006/math">
                    <m:r>
                      <a:rPr lang="en-US" altLang="zh-CN" b="0" i="1" smtClean="0">
                        <a:latin typeface="Cambria Math" panose="02040503050406030204" pitchFamily="18" charset="0"/>
                      </a:rPr>
                      <m:t>𝑆</m:t>
                    </m:r>
                  </m:oMath>
                </a14:m>
                <a:r>
                  <a:rPr lang="zh-CN" altLang="en-US" dirty="0"/>
                  <a:t>为止，那么我们把这个过程逆回来就是推导的过程。</a:t>
                </a:r>
                <a:endParaRPr lang="en-US" altLang="zh-CN" dirty="0"/>
              </a:p>
              <a:p>
                <a:r>
                  <a:rPr lang="zh-CN" altLang="en-US" dirty="0"/>
                  <a:t>如果最终没法归约到</a:t>
                </a:r>
                <a14:m>
                  <m:oMath xmlns:m="http://schemas.openxmlformats.org/officeDocument/2006/math">
                    <m:r>
                      <a:rPr lang="en-US" altLang="zh-CN" b="0" i="1" smtClean="0">
                        <a:latin typeface="Cambria Math" panose="02040503050406030204" pitchFamily="18" charset="0"/>
                      </a:rPr>
                      <m:t>𝑆</m:t>
                    </m:r>
                  </m:oMath>
                </a14:m>
                <a:r>
                  <a:rPr lang="zh-CN" altLang="en-US" dirty="0"/>
                  <a:t>，那么就表示一定有语法错误。</a:t>
                </a:r>
                <a:endParaRPr lang="en-US" altLang="zh-CN" dirty="0"/>
              </a:p>
              <a:p>
                <a:r>
                  <a:rPr lang="zh-CN" altLang="en-US" dirty="0"/>
                  <a:t>问题：每次如果有多个子串可归约，我们应该用</a:t>
                </a:r>
                <a:r>
                  <a:rPr lang="zh-CN" altLang="en-US"/>
                  <a:t>哪个？</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806" r="-4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49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规定归约顺序</a:t>
            </a:r>
          </a:p>
        </p:txBody>
      </p:sp>
      <p:sp>
        <p:nvSpPr>
          <p:cNvPr id="3" name="内容占位符 2"/>
          <p:cNvSpPr>
            <a:spLocks noGrp="1"/>
          </p:cNvSpPr>
          <p:nvPr>
            <p:ph idx="1"/>
          </p:nvPr>
        </p:nvSpPr>
        <p:spPr/>
        <p:txBody>
          <a:bodyPr/>
          <a:lstStyle/>
          <a:p>
            <a:r>
              <a:rPr lang="en-US" altLang="zh-CN" dirty="0"/>
              <a:t>LR</a:t>
            </a:r>
            <a:r>
              <a:rPr lang="zh-CN" altLang="en-US" dirty="0"/>
              <a:t>分析：从左到右扫描序列，产生最右推导</a:t>
            </a:r>
            <a:endParaRPr lang="en-US" altLang="zh-CN" dirty="0"/>
          </a:p>
          <a:p>
            <a:r>
              <a:rPr lang="zh-CN" altLang="en-US" dirty="0"/>
              <a:t>最右推导</a:t>
            </a:r>
            <a:r>
              <a:rPr lang="en-US" altLang="zh-CN" dirty="0"/>
              <a:t>=</a:t>
            </a:r>
            <a:r>
              <a:rPr lang="zh-CN" altLang="en-US" dirty="0"/>
              <a:t>最左归约</a:t>
            </a:r>
            <a:endParaRPr lang="en-US" altLang="zh-CN" dirty="0"/>
          </a:p>
          <a:p>
            <a:r>
              <a:rPr lang="zh-CN" altLang="en-US" dirty="0"/>
              <a:t>我们可以从左往右扫描，每次将左边已扫描的部分尽可能的归约，直到不能归约了就再向右扫描一个字符。</a:t>
            </a:r>
            <a:endParaRPr lang="en-US" altLang="zh-CN" dirty="0"/>
          </a:p>
          <a:p>
            <a:r>
              <a:rPr lang="zh-CN" altLang="en-US" dirty="0"/>
              <a:t>移进：再向右扫描一个字符</a:t>
            </a:r>
            <a:endParaRPr lang="en-US" altLang="zh-CN" dirty="0"/>
          </a:p>
          <a:p>
            <a:r>
              <a:rPr lang="zh-CN" altLang="en-US" dirty="0"/>
              <a:t>归约：按照某一个产生式进行归约</a:t>
            </a:r>
            <a:endParaRPr lang="en-US" altLang="zh-CN" dirty="0"/>
          </a:p>
          <a:p>
            <a:endParaRPr lang="zh-CN" altLang="en-US" dirty="0"/>
          </a:p>
        </p:txBody>
      </p:sp>
    </p:spTree>
    <p:extLst>
      <p:ext uri="{BB962C8B-B14F-4D97-AF65-F5344CB8AC3E}">
        <p14:creationId xmlns:p14="http://schemas.microsoft.com/office/powerpoint/2010/main" val="196275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举个栗子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考虑下面这个文法：</a:t>
                </a:r>
                <a:endParaRPr lang="en-US" altLang="zh-CN" dirty="0"/>
              </a:p>
              <a:p>
                <a:endParaRPr lang="en-US" altLang="zh-CN" dirty="0"/>
              </a:p>
              <a:p>
                <a:pPr marL="0" indent="0">
                  <a:buNone/>
                </a:pPr>
                <a:endParaRPr lang="en-US" altLang="zh-CN" dirty="0"/>
              </a:p>
              <a:p>
                <a:r>
                  <a:rPr lang="zh-CN" altLang="en-US" dirty="0"/>
                  <a:t>可以接受所有只包含</a:t>
                </a:r>
                <a:r>
                  <a:rPr lang="en-US" altLang="zh-CN" dirty="0"/>
                  <a:t> </a:t>
                </a:r>
                <a14:m>
                  <m:oMath xmlns:m="http://schemas.openxmlformats.org/officeDocument/2006/math">
                    <m:r>
                      <a:rPr lang="en-US" altLang="zh-CN" b="0" i="1" smtClean="0">
                        <a:latin typeface="Cambria Math" panose="02040503050406030204" pitchFamily="18" charset="0"/>
                      </a:rPr>
                      <m:t>𝑥</m:t>
                    </m:r>
                  </m:oMath>
                </a14:m>
                <a:r>
                  <a:rPr lang="en-US" altLang="zh-CN" dirty="0"/>
                  <a:t> </a:t>
                </a:r>
                <a:r>
                  <a:rPr lang="zh-CN" altLang="en-US" dirty="0"/>
                  <a:t>和加法和括号的算术表达式</a:t>
                </a:r>
                <a:endParaRPr lang="en-US" altLang="zh-CN" dirty="0"/>
              </a:p>
              <a:p>
                <a:r>
                  <a:rPr lang="zh-CN" altLang="en-US" dirty="0"/>
                  <a:t>考虑输入串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endParaRPr lang="en-US" altLang="zh-CN" dirty="0"/>
              </a:p>
              <a:p>
                <a:r>
                  <a:rPr lang="zh-CN" altLang="en-US" dirty="0"/>
                  <a:t>移进</a:t>
                </a:r>
                <a:r>
                  <a:rPr lang="en-US" altLang="zh-CN" dirty="0"/>
                  <a:t>/</a:t>
                </a:r>
                <a:r>
                  <a:rPr lang="zh-CN" altLang="en-US" dirty="0"/>
                  <a:t>归约过程</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806"/>
                </a:stretch>
              </a:blipFill>
            </p:spPr>
            <p:txBody>
              <a:bodyPr/>
              <a:lstStyle/>
              <a:p>
                <a:r>
                  <a:rPr lang="zh-CN" altLang="en-US">
                    <a:noFill/>
                  </a:rPr>
                  <a:t> </a:t>
                </a:r>
              </a:p>
            </p:txBody>
          </p:sp>
        </mc:Fallback>
      </mc:AlternateContent>
      <p:grpSp>
        <p:nvGrpSpPr>
          <p:cNvPr id="23" name="组合 22"/>
          <p:cNvGrpSpPr/>
          <p:nvPr/>
        </p:nvGrpSpPr>
        <p:grpSpPr>
          <a:xfrm>
            <a:off x="4592294" y="624110"/>
            <a:ext cx="9021976" cy="10376639"/>
            <a:chOff x="2869002" y="639192"/>
            <a:chExt cx="9021976" cy="10376639"/>
          </a:xfrm>
        </p:grpSpPr>
        <mc:AlternateContent xmlns:mc="http://schemas.openxmlformats.org/markup-compatibility/2006" xmlns:a14="http://schemas.microsoft.com/office/drawing/2010/main">
          <mc:Choice Requires="a14">
            <p:graphicFrame>
              <p:nvGraphicFramePr>
                <p:cNvPr id="4" name="图示 3"/>
                <p:cNvGraphicFramePr/>
                <p:nvPr>
                  <p:extLst/>
                </p:nvPr>
              </p:nvGraphicFramePr>
              <p:xfrm>
                <a:off x="2869002" y="639192"/>
                <a:ext cx="9021976" cy="10376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4" name="图示 3"/>
                <p:cNvGraphicFramePr/>
                <p:nvPr>
                  <p:extLst>
                    <p:ext uri="{D42A27DB-BD31-4B8C-83A1-F6EECF244321}">
                      <p14:modId xmlns:p14="http://schemas.microsoft.com/office/powerpoint/2010/main" val="573161574"/>
                    </p:ext>
                  </p:extLst>
                </p:nvPr>
              </p:nvGraphicFramePr>
              <p:xfrm>
                <a:off x="2869002" y="639192"/>
                <a:ext cx="9021976" cy="103766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5" name="矩形 4"/>
            <p:cNvSpPr/>
            <p:nvPr/>
          </p:nvSpPr>
          <p:spPr>
            <a:xfrm>
              <a:off x="6838834" y="681318"/>
              <a:ext cx="45719"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6" name="矩形 5"/>
            <p:cNvSpPr/>
            <p:nvPr/>
          </p:nvSpPr>
          <p:spPr>
            <a:xfrm>
              <a:off x="6838834" y="1348891"/>
              <a:ext cx="195309"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7" name="矩形 6"/>
            <p:cNvSpPr/>
            <p:nvPr/>
          </p:nvSpPr>
          <p:spPr>
            <a:xfrm>
              <a:off x="6829930" y="2002671"/>
              <a:ext cx="204213"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8" name="矩形 7"/>
            <p:cNvSpPr/>
            <p:nvPr/>
          </p:nvSpPr>
          <p:spPr>
            <a:xfrm>
              <a:off x="6829930" y="2658126"/>
              <a:ext cx="204213"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9" name="矩形 8"/>
            <p:cNvSpPr/>
            <p:nvPr/>
          </p:nvSpPr>
          <p:spPr>
            <a:xfrm>
              <a:off x="6829930" y="3337228"/>
              <a:ext cx="366936"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0" name="矩形 9"/>
            <p:cNvSpPr/>
            <p:nvPr/>
          </p:nvSpPr>
          <p:spPr>
            <a:xfrm>
              <a:off x="6829929" y="3992683"/>
              <a:ext cx="463756"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1" name="矩形 10"/>
            <p:cNvSpPr/>
            <p:nvPr/>
          </p:nvSpPr>
          <p:spPr>
            <a:xfrm>
              <a:off x="6838834" y="4648138"/>
              <a:ext cx="594700"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2" name="矩形 11"/>
            <p:cNvSpPr/>
            <p:nvPr/>
          </p:nvSpPr>
          <p:spPr>
            <a:xfrm>
              <a:off x="6829929" y="5344750"/>
              <a:ext cx="594700"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3" name="矩形 12"/>
            <p:cNvSpPr/>
            <p:nvPr/>
          </p:nvSpPr>
          <p:spPr>
            <a:xfrm>
              <a:off x="8435767" y="5344750"/>
              <a:ext cx="594700"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4" name="矩形 13"/>
            <p:cNvSpPr/>
            <p:nvPr/>
          </p:nvSpPr>
          <p:spPr>
            <a:xfrm>
              <a:off x="8435767" y="4648138"/>
              <a:ext cx="740506"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5" name="矩形 14"/>
            <p:cNvSpPr/>
            <p:nvPr/>
          </p:nvSpPr>
          <p:spPr>
            <a:xfrm>
              <a:off x="8381976" y="3911606"/>
              <a:ext cx="923387"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6" name="矩形 15"/>
            <p:cNvSpPr/>
            <p:nvPr/>
          </p:nvSpPr>
          <p:spPr>
            <a:xfrm>
              <a:off x="8381976" y="3326619"/>
              <a:ext cx="923387"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7" name="矩形 16"/>
            <p:cNvSpPr/>
            <p:nvPr/>
          </p:nvSpPr>
          <p:spPr>
            <a:xfrm>
              <a:off x="8467128" y="2706277"/>
              <a:ext cx="676872"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8" name="矩形 17"/>
            <p:cNvSpPr/>
            <p:nvPr/>
          </p:nvSpPr>
          <p:spPr>
            <a:xfrm>
              <a:off x="8499401" y="2085155"/>
              <a:ext cx="838235"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9" name="矩形 18"/>
            <p:cNvSpPr/>
            <p:nvPr/>
          </p:nvSpPr>
          <p:spPr>
            <a:xfrm>
              <a:off x="8499401" y="1322507"/>
              <a:ext cx="838235"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22" name="矩形 21"/>
            <p:cNvSpPr/>
            <p:nvPr/>
          </p:nvSpPr>
          <p:spPr>
            <a:xfrm>
              <a:off x="8499401" y="739879"/>
              <a:ext cx="838235"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24" name="文本框 23"/>
              <p:cNvSpPr txBox="1"/>
              <p:nvPr/>
            </p:nvSpPr>
            <p:spPr>
              <a:xfrm>
                <a:off x="3188254" y="2536705"/>
                <a:ext cx="1624868" cy="646331"/>
              </a:xfrm>
              <a:prstGeom prst="rect">
                <a:avLst/>
              </a:prstGeom>
              <a:noFill/>
            </p:spPr>
            <p:txBody>
              <a:bodyPr wrap="none" rtlCol="0">
                <a:spAutoFit/>
              </a:bodyPr>
              <a:lstStyle/>
              <a:p>
                <a:pPr algn="just"/>
                <a:r>
                  <a:rPr lang="en-US" altLang="zh-CN" dirty="0"/>
                  <a:t> </a:t>
                </a:r>
                <a14:m>
                  <m:oMath xmlns:m="http://schemas.openxmlformats.org/officeDocument/2006/math">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𝑇</m:t>
                    </m:r>
                    <m:r>
                      <a:rPr lang="en-US" altLang="zh-CN" b="0" i="1" smtClean="0">
                        <a:latin typeface="Cambria Math" panose="02040503050406030204" pitchFamily="18" charset="0"/>
                      </a:rPr>
                      <m:t> | </m:t>
                    </m:r>
                    <m:r>
                      <a:rPr lang="en-US" altLang="zh-CN" b="0" i="1" smtClean="0">
                        <a:latin typeface="Cambria Math" panose="02040503050406030204" pitchFamily="18" charset="0"/>
                      </a:rPr>
                      <m:t>𝑇</m:t>
                    </m:r>
                  </m:oMath>
                </a14:m>
                <a:endParaRPr lang="en-US" altLang="zh-CN" dirty="0"/>
              </a:p>
              <a:p>
                <a:pPr algn="just"/>
                <a:r>
                  <a:rPr lang="en-US" altLang="zh-CN" dirty="0"/>
                  <a:t> </a:t>
                </a:r>
                <a14:m>
                  <m:oMath xmlns:m="http://schemas.openxmlformats.org/officeDocument/2006/math">
                    <m:r>
                      <a:rPr lang="en-US" altLang="zh-CN" i="1">
                        <a:latin typeface="Cambria Math" panose="02040503050406030204" pitchFamily="18" charset="0"/>
                      </a:rPr>
                      <m:t>𝑇</m:t>
                    </m:r>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𝑆</m:t>
                        </m:r>
                      </m:e>
                    </m:d>
                    <m:r>
                      <a:rPr lang="en-US" altLang="zh-CN" b="0" i="1" smtClean="0">
                        <a:latin typeface="Cambria Math" panose="02040503050406030204" pitchFamily="18" charset="0"/>
                      </a:rPr>
                      <m:t> | </m:t>
                    </m:r>
                    <m:r>
                      <a:rPr lang="en-US" altLang="zh-CN" b="0" i="1" smtClean="0">
                        <a:latin typeface="Cambria Math" panose="02040503050406030204" pitchFamily="18" charset="0"/>
                      </a:rPr>
                      <m:t>𝑥</m:t>
                    </m:r>
                  </m:oMath>
                </a14:m>
                <a:endParaRPr lang="en-US" altLang="zh-CN" dirty="0"/>
              </a:p>
            </p:txBody>
          </p:sp>
        </mc:Choice>
        <mc:Fallback xmlns="">
          <p:sp>
            <p:nvSpPr>
              <p:cNvPr id="24" name="文本框 23"/>
              <p:cNvSpPr txBox="1">
                <a:spLocks noRot="1" noChangeAspect="1" noMove="1" noResize="1" noEditPoints="1" noAdjustHandles="1" noChangeArrowheads="1" noChangeShapeType="1" noTextEdit="1"/>
              </p:cNvSpPr>
              <p:nvPr/>
            </p:nvSpPr>
            <p:spPr>
              <a:xfrm>
                <a:off x="3188254" y="2536705"/>
                <a:ext cx="1624868" cy="646331"/>
              </a:xfrm>
              <a:prstGeom prst="rect">
                <a:avLst/>
              </a:prstGeom>
              <a:blipFill>
                <a:blip r:embed="rId13"/>
                <a:stretch>
                  <a:fillRect b="-75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7147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归约？</a:t>
            </a:r>
            <a:r>
              <a:rPr lang="en-US" altLang="zh-CN" dirty="0"/>
              <a:t>AC</a:t>
            </a:r>
            <a:r>
              <a:rPr lang="zh-CN" altLang="en-US" dirty="0"/>
              <a:t>自动机！</a:t>
            </a:r>
          </a:p>
        </p:txBody>
      </p:sp>
      <p:sp>
        <p:nvSpPr>
          <p:cNvPr id="3" name="内容占位符 2"/>
          <p:cNvSpPr>
            <a:spLocks noGrp="1"/>
          </p:cNvSpPr>
          <p:nvPr>
            <p:ph idx="1"/>
          </p:nvPr>
        </p:nvSpPr>
        <p:spPr/>
        <p:txBody>
          <a:bodyPr/>
          <a:lstStyle/>
          <a:p>
            <a:r>
              <a:rPr lang="zh-CN" altLang="en-US" dirty="0"/>
              <a:t>考虑当前扫描到的部分里面有没有某个产生式的右边部分</a:t>
            </a:r>
            <a:endParaRPr lang="en-US" altLang="zh-CN" dirty="0"/>
          </a:p>
          <a:p>
            <a:r>
              <a:rPr lang="zh-CN" altLang="en-US" dirty="0"/>
              <a:t>字符串匹配！</a:t>
            </a:r>
            <a:endParaRPr lang="en-US" altLang="zh-CN" dirty="0"/>
          </a:p>
          <a:p>
            <a:r>
              <a:rPr lang="zh-CN" altLang="en-US" dirty="0"/>
              <a:t>我们把所有产生式的右边部分分别作为一个字符串加到</a:t>
            </a:r>
            <a:r>
              <a:rPr lang="en-US" altLang="zh-CN" dirty="0"/>
              <a:t>AC</a:t>
            </a:r>
            <a:r>
              <a:rPr lang="zh-CN" altLang="en-US" dirty="0"/>
              <a:t>自动机里面</a:t>
            </a:r>
            <a:endParaRPr lang="en-US" altLang="zh-CN" dirty="0"/>
          </a:p>
          <a:p>
            <a:r>
              <a:rPr lang="zh-CN" altLang="en-US" dirty="0"/>
              <a:t>如果遇到被</a:t>
            </a:r>
            <a:r>
              <a:rPr lang="en-US" altLang="zh-CN" dirty="0"/>
              <a:t>AC</a:t>
            </a:r>
            <a:r>
              <a:rPr lang="zh-CN" altLang="en-US" dirty="0"/>
              <a:t>自动机识别的子串就可以归约！</a:t>
            </a:r>
            <a:endParaRPr lang="en-US" altLang="zh-CN" dirty="0"/>
          </a:p>
          <a:p>
            <a:r>
              <a:rPr lang="zh-CN" altLang="en-US" dirty="0"/>
              <a:t>维护当前扫描到的部分在自动机中的状态</a:t>
            </a:r>
            <a:endParaRPr lang="en-US" altLang="zh-CN" dirty="0"/>
          </a:p>
          <a:p>
            <a:r>
              <a:rPr lang="zh-CN" altLang="en-US" dirty="0"/>
              <a:t>归约？只会归约一个后缀</a:t>
            </a:r>
            <a:endParaRPr lang="en-US" altLang="zh-CN" dirty="0"/>
          </a:p>
          <a:p>
            <a:r>
              <a:rPr lang="zh-CN" altLang="en-US" dirty="0"/>
              <a:t>用个栈维护即可</a:t>
            </a:r>
          </a:p>
        </p:txBody>
      </p:sp>
    </p:spTree>
    <p:extLst>
      <p:ext uri="{BB962C8B-B14F-4D97-AF65-F5344CB8AC3E}">
        <p14:creationId xmlns:p14="http://schemas.microsoft.com/office/powerpoint/2010/main" val="12427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移进？归约？</a:t>
            </a:r>
          </a:p>
        </p:txBody>
      </p:sp>
      <p:sp>
        <p:nvSpPr>
          <p:cNvPr id="3" name="内容占位符 2"/>
          <p:cNvSpPr>
            <a:spLocks noGrp="1"/>
          </p:cNvSpPr>
          <p:nvPr>
            <p:ph idx="1"/>
          </p:nvPr>
        </p:nvSpPr>
        <p:spPr/>
        <p:txBody>
          <a:bodyPr/>
          <a:lstStyle/>
          <a:p>
            <a:r>
              <a:rPr lang="zh-CN" altLang="en-US" dirty="0"/>
              <a:t>但是有些时候我们还是不知道应该移进还是应该归约。</a:t>
            </a:r>
            <a:endParaRPr lang="en-US" altLang="zh-CN" dirty="0"/>
          </a:p>
          <a:p>
            <a:r>
              <a:rPr lang="zh-CN" altLang="en-US" dirty="0"/>
              <a:t>有些时候甚至不知道应该用哪个产生式进行归约</a:t>
            </a:r>
            <a:endParaRPr lang="en-US" altLang="zh-CN" dirty="0"/>
          </a:p>
          <a:p>
            <a:r>
              <a:rPr lang="zh-CN" altLang="en-US" dirty="0"/>
              <a:t>我们将他们称作</a:t>
            </a:r>
            <a:r>
              <a:rPr lang="zh-CN" altLang="en-US" dirty="0">
                <a:solidFill>
                  <a:srgbClr val="00B0F0"/>
                </a:solidFill>
              </a:rPr>
              <a:t>移进</a:t>
            </a:r>
            <a:r>
              <a:rPr lang="en-US" altLang="zh-CN" dirty="0">
                <a:solidFill>
                  <a:srgbClr val="00B0F0"/>
                </a:solidFill>
              </a:rPr>
              <a:t>-</a:t>
            </a:r>
            <a:r>
              <a:rPr lang="zh-CN" altLang="en-US" dirty="0">
                <a:solidFill>
                  <a:srgbClr val="00B0F0"/>
                </a:solidFill>
              </a:rPr>
              <a:t>归约冲突</a:t>
            </a:r>
            <a:r>
              <a:rPr lang="zh-CN" altLang="en-US" dirty="0"/>
              <a:t>和</a:t>
            </a:r>
            <a:r>
              <a:rPr lang="zh-CN" altLang="en-US" dirty="0">
                <a:solidFill>
                  <a:srgbClr val="00B0F0"/>
                </a:solidFill>
              </a:rPr>
              <a:t>归约</a:t>
            </a:r>
            <a:r>
              <a:rPr lang="en-US" altLang="zh-CN" dirty="0">
                <a:solidFill>
                  <a:srgbClr val="00B0F0"/>
                </a:solidFill>
              </a:rPr>
              <a:t>-</a:t>
            </a:r>
            <a:r>
              <a:rPr lang="zh-CN" altLang="en-US" dirty="0">
                <a:solidFill>
                  <a:srgbClr val="00B0F0"/>
                </a:solidFill>
              </a:rPr>
              <a:t>归约冲突</a:t>
            </a:r>
            <a:endParaRPr lang="en-US" altLang="zh-CN" dirty="0">
              <a:solidFill>
                <a:srgbClr val="00B0F0"/>
              </a:solidFill>
            </a:endParaRPr>
          </a:p>
          <a:p>
            <a:r>
              <a:rPr lang="zh-CN" altLang="en-US" dirty="0"/>
              <a:t>考虑如何去除这些冲突</a:t>
            </a:r>
          </a:p>
        </p:txBody>
      </p:sp>
      <mc:AlternateContent xmlns:mc="http://schemas.openxmlformats.org/markup-compatibility/2006" xmlns:a14="http://schemas.microsoft.com/office/drawing/2010/main">
        <mc:Choice Requires="a14">
          <p:sp>
            <p:nvSpPr>
              <p:cNvPr id="4" name="文本框 3"/>
              <p:cNvSpPr txBox="1"/>
              <p:nvPr/>
            </p:nvSpPr>
            <p:spPr>
              <a:xfrm>
                <a:off x="7177946" y="609600"/>
                <a:ext cx="1307346" cy="1200329"/>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𝑇</m:t>
                      </m:r>
                    </m:oMath>
                  </m:oMathPara>
                </a14:m>
                <a:endParaRPr lang="en-US" altLang="zh-CN" dirty="0"/>
              </a:p>
              <a:p>
                <a:pPr algn="just"/>
                <a:r>
                  <a:rPr lang="en-US" altLang="zh-CN" dirty="0"/>
                  <a:t> </a:t>
                </a:r>
                <a14:m>
                  <m:oMath xmlns:m="http://schemas.openxmlformats.org/officeDocument/2006/math">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𝑇</m:t>
                    </m:r>
                  </m:oMath>
                </a14:m>
                <a:endParaRPr lang="en-US" altLang="zh-CN" dirty="0"/>
              </a:p>
              <a:p>
                <a:pPr algn="just"/>
                <a:r>
                  <a:rPr lang="en-US" altLang="zh-CN" dirty="0"/>
                  <a:t> </a:t>
                </a:r>
                <a14:m>
                  <m:oMath xmlns:m="http://schemas.openxmlformats.org/officeDocument/2006/math">
                    <m:r>
                      <a:rPr lang="en-US" altLang="zh-CN" i="1">
                        <a:latin typeface="Cambria Math" panose="02040503050406030204" pitchFamily="18" charset="0"/>
                      </a:rPr>
                      <m:t>𝑇</m:t>
                    </m:r>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𝑆</m:t>
                        </m:r>
                      </m:e>
                    </m:d>
                  </m:oMath>
                </a14:m>
                <a:endParaRPr lang="en-US" altLang="zh-CN" dirty="0"/>
              </a:p>
              <a:p>
                <a:pPr algn="just"/>
                <a:r>
                  <a:rPr lang="en-US" altLang="zh-CN" dirty="0"/>
                  <a:t> </a:t>
                </a:r>
                <a14:m>
                  <m:oMath xmlns:m="http://schemas.openxmlformats.org/officeDocument/2006/math">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𝑥</m:t>
                    </m:r>
                  </m:oMath>
                </a14:m>
                <a:endParaRPr lang="en-US" altLang="zh-CN" dirty="0"/>
              </a:p>
            </p:txBody>
          </p:sp>
        </mc:Choice>
        <mc:Fallback xmlns="">
          <p:sp>
            <p:nvSpPr>
              <p:cNvPr id="4" name="文本框 3"/>
              <p:cNvSpPr txBox="1">
                <a:spLocks noRot="1" noChangeAspect="1" noMove="1" noResize="1" noEditPoints="1" noAdjustHandles="1" noChangeArrowheads="1" noChangeShapeType="1" noTextEdit="1"/>
              </p:cNvSpPr>
              <p:nvPr/>
            </p:nvSpPr>
            <p:spPr>
              <a:xfrm>
                <a:off x="7177946" y="609600"/>
                <a:ext cx="1307346" cy="1200329"/>
              </a:xfrm>
              <a:prstGeom prst="rect">
                <a:avLst/>
              </a:prstGeom>
              <a:blipFill>
                <a:blip r:embed="rId3"/>
                <a:stretch>
                  <a:fillRect/>
                </a:stretch>
              </a:blipFill>
            </p:spPr>
            <p:txBody>
              <a:bodyPr/>
              <a:lstStyle/>
              <a:p>
                <a:r>
                  <a:rPr lang="zh-CN" altLang="en-US">
                    <a:noFill/>
                  </a:rPr>
                  <a:t> </a:t>
                </a:r>
              </a:p>
            </p:txBody>
          </p:sp>
        </mc:Fallback>
      </mc:AlternateContent>
      <p:grpSp>
        <p:nvGrpSpPr>
          <p:cNvPr id="5" name="组合 4"/>
          <p:cNvGrpSpPr/>
          <p:nvPr/>
        </p:nvGrpSpPr>
        <p:grpSpPr>
          <a:xfrm>
            <a:off x="4806976" y="789429"/>
            <a:ext cx="9021976" cy="10376639"/>
            <a:chOff x="2869002" y="639192"/>
            <a:chExt cx="9021976" cy="10376639"/>
          </a:xfrm>
        </p:grpSpPr>
        <mc:AlternateContent xmlns:mc="http://schemas.openxmlformats.org/markup-compatibility/2006" xmlns:a14="http://schemas.microsoft.com/office/drawing/2010/main">
          <mc:Choice Requires="a14">
            <p:graphicFrame>
              <p:nvGraphicFramePr>
                <p:cNvPr id="6" name="图示 5"/>
                <p:cNvGraphicFramePr/>
                <p:nvPr>
                  <p:extLst/>
                </p:nvPr>
              </p:nvGraphicFramePr>
              <p:xfrm>
                <a:off x="2869002" y="639192"/>
                <a:ext cx="9021976" cy="10376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6" name="图示 5"/>
                <p:cNvGraphicFramePr/>
                <p:nvPr>
                  <p:extLst>
                    <p:ext uri="{D42A27DB-BD31-4B8C-83A1-F6EECF244321}">
                      <p14:modId xmlns:p14="http://schemas.microsoft.com/office/powerpoint/2010/main" val="1018410667"/>
                    </p:ext>
                  </p:extLst>
                </p:nvPr>
              </p:nvGraphicFramePr>
              <p:xfrm>
                <a:off x="2869002" y="639192"/>
                <a:ext cx="9021976" cy="103766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7" name="矩形 6"/>
            <p:cNvSpPr/>
            <p:nvPr/>
          </p:nvSpPr>
          <p:spPr>
            <a:xfrm>
              <a:off x="6838834" y="681318"/>
              <a:ext cx="45719"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8" name="矩形 7"/>
            <p:cNvSpPr/>
            <p:nvPr/>
          </p:nvSpPr>
          <p:spPr>
            <a:xfrm>
              <a:off x="6838834" y="1348891"/>
              <a:ext cx="195309"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9" name="矩形 8"/>
            <p:cNvSpPr/>
            <p:nvPr/>
          </p:nvSpPr>
          <p:spPr>
            <a:xfrm>
              <a:off x="6829930" y="2002671"/>
              <a:ext cx="204213"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0" name="矩形 9"/>
            <p:cNvSpPr/>
            <p:nvPr/>
          </p:nvSpPr>
          <p:spPr>
            <a:xfrm>
              <a:off x="6829930" y="2658126"/>
              <a:ext cx="204213"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1" name="矩形 10"/>
            <p:cNvSpPr/>
            <p:nvPr/>
          </p:nvSpPr>
          <p:spPr>
            <a:xfrm>
              <a:off x="6829930" y="3337228"/>
              <a:ext cx="366936"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2" name="矩形 11"/>
            <p:cNvSpPr/>
            <p:nvPr/>
          </p:nvSpPr>
          <p:spPr>
            <a:xfrm>
              <a:off x="6829929" y="3992683"/>
              <a:ext cx="463756"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3" name="矩形 12"/>
            <p:cNvSpPr/>
            <p:nvPr/>
          </p:nvSpPr>
          <p:spPr>
            <a:xfrm>
              <a:off x="6838834" y="4648138"/>
              <a:ext cx="594700"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4" name="矩形 13"/>
            <p:cNvSpPr/>
            <p:nvPr/>
          </p:nvSpPr>
          <p:spPr>
            <a:xfrm>
              <a:off x="6829929" y="5344750"/>
              <a:ext cx="594700"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5" name="矩形 14"/>
            <p:cNvSpPr/>
            <p:nvPr/>
          </p:nvSpPr>
          <p:spPr>
            <a:xfrm>
              <a:off x="8435767" y="5344750"/>
              <a:ext cx="594700"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6" name="矩形 15"/>
            <p:cNvSpPr/>
            <p:nvPr/>
          </p:nvSpPr>
          <p:spPr>
            <a:xfrm>
              <a:off x="8435767" y="4648138"/>
              <a:ext cx="740506"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7" name="矩形 16"/>
            <p:cNvSpPr/>
            <p:nvPr/>
          </p:nvSpPr>
          <p:spPr>
            <a:xfrm>
              <a:off x="8381976" y="3911606"/>
              <a:ext cx="923387"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8" name="矩形 17"/>
            <p:cNvSpPr/>
            <p:nvPr/>
          </p:nvSpPr>
          <p:spPr>
            <a:xfrm>
              <a:off x="8381976" y="3326619"/>
              <a:ext cx="923387"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19" name="矩形 18"/>
            <p:cNvSpPr/>
            <p:nvPr/>
          </p:nvSpPr>
          <p:spPr>
            <a:xfrm>
              <a:off x="8467128" y="2706277"/>
              <a:ext cx="676872"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20" name="矩形 19"/>
            <p:cNvSpPr/>
            <p:nvPr/>
          </p:nvSpPr>
          <p:spPr>
            <a:xfrm>
              <a:off x="8499401" y="2085155"/>
              <a:ext cx="838235"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21" name="矩形 20"/>
            <p:cNvSpPr/>
            <p:nvPr/>
          </p:nvSpPr>
          <p:spPr>
            <a:xfrm>
              <a:off x="8499401" y="1322507"/>
              <a:ext cx="838235"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22" name="矩形 21"/>
            <p:cNvSpPr/>
            <p:nvPr/>
          </p:nvSpPr>
          <p:spPr>
            <a:xfrm>
              <a:off x="8499401" y="739879"/>
              <a:ext cx="838235" cy="337352"/>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grpSp>
      <p:sp>
        <p:nvSpPr>
          <p:cNvPr id="23" name="椭圆 22"/>
          <p:cNvSpPr/>
          <p:nvPr/>
        </p:nvSpPr>
        <p:spPr>
          <a:xfrm>
            <a:off x="9958271" y="3267875"/>
            <a:ext cx="1688123" cy="63585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39377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a:t>
            </a:r>
            <a:r>
              <a:rPr lang="en-US" altLang="zh-CN" dirty="0"/>
              <a:t>AC</a:t>
            </a:r>
            <a:r>
              <a:rPr lang="zh-CN" altLang="en-US" dirty="0"/>
              <a:t>自动机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其实</a:t>
                </a:r>
                <a:r>
                  <a:rPr lang="en-US" altLang="zh-CN" dirty="0"/>
                  <a:t>AC</a:t>
                </a:r>
                <a:r>
                  <a:rPr lang="zh-CN" altLang="en-US" dirty="0"/>
                  <a:t>自动机丢失了很多信息</a:t>
                </a:r>
                <a:endParaRPr lang="en-US" altLang="zh-CN" dirty="0"/>
              </a:p>
              <a:p>
                <a:r>
                  <a:rPr lang="zh-CN" altLang="en-US" dirty="0"/>
                  <a:t>比如下列文法：</a:t>
                </a:r>
                <a:endParaRPr lang="en-US" altLang="zh-CN" dirty="0"/>
              </a:p>
              <a:p>
                <a:pPr marL="0" indent="0">
                  <a:buNone/>
                </a:pPr>
                <a:endParaRPr lang="en-US" altLang="zh-CN" dirty="0"/>
              </a:p>
              <a:p>
                <a:pPr marL="0" indent="0">
                  <a:buNone/>
                </a:pPr>
                <a:endParaRPr lang="en-US" altLang="zh-CN" dirty="0"/>
              </a:p>
              <a:p>
                <a:r>
                  <a:rPr lang="zh-CN" altLang="en-US" dirty="0"/>
                  <a:t>如果用</a:t>
                </a:r>
                <a:r>
                  <a:rPr lang="en-US" altLang="zh-CN" dirty="0"/>
                  <a:t>AC</a:t>
                </a:r>
                <a:r>
                  <a:rPr lang="zh-CN" altLang="en-US" dirty="0"/>
                  <a:t>自动机，当我们得到一个</a:t>
                </a:r>
                <a14:m>
                  <m:oMath xmlns:m="http://schemas.openxmlformats.org/officeDocument/2006/math">
                    <m:r>
                      <a:rPr lang="en-US" altLang="zh-CN" b="0" i="0"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oMath>
                </a14:m>
                <a:r>
                  <a:rPr lang="zh-CN" altLang="en-US" dirty="0"/>
                  <a:t>的时候，不知道该用哪个产生式归约。</a:t>
                </a:r>
                <a:endParaRPr lang="en-US" altLang="zh-CN" dirty="0"/>
              </a:p>
              <a:p>
                <a:r>
                  <a:rPr lang="zh-CN" altLang="en-US" dirty="0"/>
                  <a:t>要想归约</a:t>
                </a:r>
                <a14:m>
                  <m:oMath xmlns:m="http://schemas.openxmlformats.org/officeDocument/2006/math">
                    <m:r>
                      <a:rPr lang="en-US" altLang="zh-CN" b="0" i="1" smtClean="0">
                        <a:latin typeface="Cambria Math" panose="02040503050406030204" pitchFamily="18" charset="0"/>
                      </a:rPr>
                      <m:t>𝐸</m:t>
                    </m:r>
                  </m:oMath>
                </a14:m>
                <a:r>
                  <a:rPr lang="zh-CN" altLang="en-US" dirty="0"/>
                  <a:t>我们是一定需要先有一个</a:t>
                </a:r>
                <a14:m>
                  <m:oMath xmlns:m="http://schemas.openxmlformats.org/officeDocument/2006/math">
                    <m:r>
                      <a:rPr lang="en-US" altLang="zh-CN" b="0" i="1" smtClean="0">
                        <a:latin typeface="Cambria Math" panose="02040503050406030204" pitchFamily="18" charset="0"/>
                      </a:rPr>
                      <m:t>′(′</m:t>
                    </m:r>
                    <m:r>
                      <a:rPr lang="zh-CN" altLang="en-US" i="1">
                        <a:latin typeface="Cambria Math" panose="02040503050406030204" pitchFamily="18" charset="0"/>
                      </a:rPr>
                      <m:t>，</m:t>
                    </m:r>
                  </m:oMath>
                </a14:m>
                <a:r>
                  <a:rPr lang="zh-CN" altLang="en-US" dirty="0"/>
                  <a:t>而如果没有</a:t>
                </a:r>
                <a14:m>
                  <m:oMath xmlns:m="http://schemas.openxmlformats.org/officeDocument/2006/math">
                    <m:r>
                      <a:rPr lang="en-US" altLang="zh-CN" b="0" i="1" smtClean="0">
                        <a:latin typeface="Cambria Math" panose="02040503050406030204" pitchFamily="18" charset="0"/>
                      </a:rPr>
                      <m:t>′(′</m:t>
                    </m:r>
                  </m:oMath>
                </a14:m>
                <a:r>
                  <a:rPr lang="zh-CN" altLang="en-US" dirty="0"/>
                  <a:t>一定是归约到</a:t>
                </a:r>
                <a14:m>
                  <m:oMath xmlns:m="http://schemas.openxmlformats.org/officeDocument/2006/math">
                    <m:r>
                      <a:rPr lang="en-US" altLang="zh-CN" b="0" i="1" smtClean="0">
                        <a:latin typeface="Cambria Math" panose="02040503050406030204" pitchFamily="18" charset="0"/>
                      </a:rPr>
                      <m:t>𝑆</m:t>
                    </m:r>
                  </m:oMath>
                </a14:m>
                <a:endParaRPr lang="en-US" altLang="zh-CN" b="0" dirty="0"/>
              </a:p>
              <a:p>
                <a:r>
                  <a:rPr lang="zh-CN" altLang="en-US" dirty="0"/>
                  <a:t>需要考虑结合上下文信息</a:t>
                </a:r>
                <a:endParaRPr lang="en-US" altLang="zh-CN" b="0"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2" t="-10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3234614" y="2951210"/>
                <a:ext cx="1254639" cy="646331"/>
              </a:xfrm>
              <a:prstGeom prst="rect">
                <a:avLst/>
              </a:prstGeom>
              <a:noFill/>
            </p:spPr>
            <p:txBody>
              <a:bodyPr wrap="none" rtlCol="0">
                <a:spAutoFit/>
              </a:bodyPr>
              <a:lstStyle/>
              <a:p>
                <a:pPr algn="just"/>
                <a:r>
                  <a:rPr lang="en-US" altLang="zh-CN" dirty="0"/>
                  <a:t> </a:t>
                </a:r>
                <a14:m>
                  <m:oMath xmlns:m="http://schemas.openxmlformats.org/officeDocument/2006/math">
                    <m:r>
                      <a:rPr lang="en-US" altLang="zh-CN" i="1" smtClean="0">
                        <a:latin typeface="Cambria Math" panose="02040503050406030204" pitchFamily="18" charset="0"/>
                      </a:rPr>
                      <m:t>𝑆</m:t>
                    </m:r>
                    <m:r>
                      <a:rPr lang="en-US" altLang="zh-CN"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𝑎</m:t>
                    </m:r>
                  </m:oMath>
                </a14:m>
                <a:endParaRPr lang="en-US" altLang="zh-CN" b="0" i="1" dirty="0">
                  <a:latin typeface="Cambria Math" panose="02040503050406030204" pitchFamily="18" charset="0"/>
                </a:endParaRPr>
              </a:p>
              <a:p>
                <a:pPr algn="just"/>
                <a:r>
                  <a:rPr lang="en-US" altLang="zh-CN" b="0" dirty="0"/>
                  <a:t> </a:t>
                </a:r>
                <a14:m>
                  <m:oMath xmlns:m="http://schemas.openxmlformats.org/officeDocument/2006/math">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oMath>
                </a14:m>
                <a:endParaRPr lang="en-US" altLang="zh-CN" b="0" dirty="0"/>
              </a:p>
            </p:txBody>
          </p:sp>
        </mc:Choice>
        <mc:Fallback xmlns="">
          <p:sp>
            <p:nvSpPr>
              <p:cNvPr id="4" name="文本框 3"/>
              <p:cNvSpPr txBox="1">
                <a:spLocks noRot="1" noChangeAspect="1" noMove="1" noResize="1" noEditPoints="1" noAdjustHandles="1" noChangeArrowheads="1" noChangeShapeType="1" noTextEdit="1"/>
              </p:cNvSpPr>
              <p:nvPr/>
            </p:nvSpPr>
            <p:spPr>
              <a:xfrm>
                <a:off x="3234614" y="2951210"/>
                <a:ext cx="1254639" cy="646331"/>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15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LR(0)</a:t>
            </a:r>
            <a:r>
              <a:rPr lang="zh-CN" altLang="en-US" dirty="0"/>
              <a:t>自动机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以下假设对于一个以</a:t>
                </a:r>
                <a14:m>
                  <m:oMath xmlns:m="http://schemas.openxmlformats.org/officeDocument/2006/math">
                    <m:r>
                      <a:rPr lang="en-US" altLang="zh-CN" b="0" i="1" smtClean="0">
                        <a:latin typeface="Cambria Math" panose="02040503050406030204" pitchFamily="18" charset="0"/>
                      </a:rPr>
                      <m:t>𝑆</m:t>
                    </m:r>
                  </m:oMath>
                </a14:m>
                <a:r>
                  <a:rPr lang="zh-CN" altLang="en-US" dirty="0"/>
                  <a:t>为初始符号的文法，我们向里面加入</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𝑆</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𝑆</m:t>
                    </m:r>
                  </m:oMath>
                </a14:m>
                <a:r>
                  <a:rPr lang="zh-CN" altLang="en-US" dirty="0"/>
                  <a:t>这样一条产生式，然后以</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oMath>
                </a14:m>
                <a:r>
                  <a:rPr lang="zh-CN" altLang="en-US" dirty="0"/>
                  <a:t>作为初始符号，这样可以保证初始符号只有</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𝑆</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𝑆</m:t>
                    </m:r>
                  </m:oMath>
                </a14:m>
                <a:r>
                  <a:rPr lang="zh-CN" altLang="en-US" dirty="0"/>
                  <a:t>这样一条产生式，便于之后的讨论。</a:t>
                </a:r>
                <a:endParaRPr lang="en-US" altLang="zh-CN" dirty="0"/>
              </a:p>
              <a:p>
                <a:r>
                  <a:rPr lang="zh-CN" altLang="en-US" dirty="0"/>
                  <a:t>定义（</a:t>
                </a:r>
                <a:r>
                  <a:rPr lang="en-US" altLang="zh-CN" dirty="0">
                    <a:solidFill>
                      <a:srgbClr val="00B0F0"/>
                    </a:solidFill>
                  </a:rPr>
                  <a:t>LR(0)</a:t>
                </a:r>
                <a:r>
                  <a:rPr lang="zh-CN" altLang="en-US" dirty="0">
                    <a:solidFill>
                      <a:srgbClr val="00B0F0"/>
                    </a:solidFill>
                  </a:rPr>
                  <a:t>项目</a:t>
                </a:r>
                <a:r>
                  <a:rPr lang="zh-CN" altLang="en-US" dirty="0"/>
                  <a:t>）：每个</a:t>
                </a:r>
                <a:r>
                  <a:rPr lang="en-US" altLang="zh-CN" dirty="0"/>
                  <a:t>LR(0)</a:t>
                </a:r>
                <a:r>
                  <a:rPr lang="zh-CN" altLang="en-US" dirty="0"/>
                  <a:t>项目都是一个右端有一个原点的产生式</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 </m:t>
                      </m:r>
                      <m:r>
                        <a:rPr lang="en-US" altLang="zh-CN" i="1">
                          <a:latin typeface="Cambria Math" panose="02040503050406030204" pitchFamily="18" charset="0"/>
                        </a:rPr>
                        <m:t>𝛽</m:t>
                      </m:r>
                    </m:oMath>
                  </m:oMathPara>
                </a14:m>
                <a:endParaRPr lang="en-US" altLang="zh-CN" dirty="0"/>
              </a:p>
              <a:p>
                <a:r>
                  <a:rPr lang="zh-CN" altLang="en-US" dirty="0"/>
                  <a:t>表示当前状态下已经分析的串可以匹配此产生式前面的</a:t>
                </a:r>
                <a14:m>
                  <m:oMath xmlns:m="http://schemas.openxmlformats.org/officeDocument/2006/math">
                    <m:r>
                      <a:rPr lang="en-US" altLang="zh-CN" b="0" i="1" smtClean="0">
                        <a:latin typeface="Cambria Math" panose="02040503050406030204" pitchFamily="18" charset="0"/>
                      </a:rPr>
                      <m:t>𝛼</m:t>
                    </m:r>
                    <m:r>
                      <a:rPr lang="zh-CN" altLang="en-US" i="1">
                        <a:latin typeface="Cambria Math" panose="02040503050406030204" pitchFamily="18" charset="0"/>
                      </a:rPr>
                      <m:t>，</m:t>
                    </m:r>
                  </m:oMath>
                </a14:m>
                <a:r>
                  <a:rPr lang="zh-CN" altLang="en-US" dirty="0"/>
                  <a:t>后面的</a:t>
                </a:r>
                <a14:m>
                  <m:oMath xmlns:m="http://schemas.openxmlformats.org/officeDocument/2006/math">
                    <m:r>
                      <a:rPr lang="en-US" altLang="zh-CN" b="0" i="1" smtClean="0">
                        <a:latin typeface="Cambria Math" panose="02040503050406030204" pitchFamily="18" charset="0"/>
                      </a:rPr>
                      <m:t>𝛽</m:t>
                    </m:r>
                  </m:oMath>
                </a14:m>
                <a:r>
                  <a:rPr lang="zh-CN" altLang="en-US" dirty="0"/>
                  <a:t>待匹配</a:t>
                </a:r>
                <a:endParaRPr lang="en-US" altLang="zh-CN" dirty="0"/>
              </a:p>
              <a:p>
                <a:r>
                  <a:rPr lang="en-US" altLang="zh-CN" dirty="0"/>
                  <a:t>LR(0)</a:t>
                </a:r>
                <a:r>
                  <a:rPr lang="zh-CN" altLang="en-US" dirty="0"/>
                  <a:t>自动机的每一个状态都是一个</a:t>
                </a:r>
                <a:r>
                  <a:rPr lang="en-US" altLang="zh-CN" dirty="0"/>
                  <a:t>LR(0)</a:t>
                </a:r>
                <a:r>
                  <a:rPr lang="zh-CN" altLang="en-US" dirty="0"/>
                  <a:t>项目集，表示当前状态下可以匹配的</a:t>
                </a:r>
                <a:r>
                  <a:rPr lang="en-US" altLang="zh-CN" dirty="0"/>
                  <a:t>LR(0)</a:t>
                </a:r>
                <a:r>
                  <a:rPr lang="zh-CN" altLang="en-US" dirty="0"/>
                  <a:t>项目</a:t>
                </a:r>
                <a:endParaRPr lang="en-US" altLang="zh-CN" dirty="0"/>
              </a:p>
              <a:p>
                <a:r>
                  <a:rPr lang="zh-CN" altLang="en-US" dirty="0"/>
                  <a:t>每个转移都是如果移进一个字符或归约了一个非终结符会转移到的位置</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806" r="-19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88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编译程序的逻辑结构</a:t>
            </a:r>
          </a:p>
        </p:txBody>
      </p:sp>
      <p:sp>
        <p:nvSpPr>
          <p:cNvPr id="3" name="内容占位符 2"/>
          <p:cNvSpPr>
            <a:spLocks noGrp="1"/>
          </p:cNvSpPr>
          <p:nvPr>
            <p:ph idx="1"/>
          </p:nvPr>
        </p:nvSpPr>
        <p:spPr/>
        <p:txBody>
          <a:bodyPr/>
          <a:lstStyle/>
          <a:p>
            <a:r>
              <a:rPr lang="zh-CN" altLang="en-US" dirty="0"/>
              <a:t>编译程序逻辑结构上至少包含两大阶段</a:t>
            </a:r>
            <a:br>
              <a:rPr lang="zh-CN" altLang="en-US" dirty="0"/>
            </a:br>
            <a:r>
              <a:rPr lang="zh-CN" altLang="en-US" dirty="0"/>
              <a:t> 分析（</a:t>
            </a:r>
            <a:r>
              <a:rPr lang="en-US" altLang="zh-CN" dirty="0"/>
              <a:t>Analysis</a:t>
            </a:r>
            <a:r>
              <a:rPr lang="zh-CN" altLang="en-US" dirty="0"/>
              <a:t>） 阶段</a:t>
            </a:r>
            <a:br>
              <a:rPr lang="zh-CN" altLang="en-US" dirty="0"/>
            </a:br>
            <a:r>
              <a:rPr lang="en-US" altLang="zh-CN" dirty="0"/>
              <a:t>		</a:t>
            </a:r>
            <a:r>
              <a:rPr lang="zh-CN" altLang="en-US" sz="1800" dirty="0"/>
              <a:t>理解源程序，挖掘源程序的语义</a:t>
            </a:r>
            <a:br>
              <a:rPr lang="zh-CN" altLang="en-US" sz="2000" dirty="0"/>
            </a:br>
            <a:r>
              <a:rPr lang="zh-CN" altLang="en-US" dirty="0"/>
              <a:t> 综合（</a:t>
            </a:r>
            <a:r>
              <a:rPr lang="en-US" altLang="zh-CN" dirty="0"/>
              <a:t>Synthesis</a:t>
            </a:r>
            <a:r>
              <a:rPr lang="zh-CN" altLang="en-US" dirty="0"/>
              <a:t>） 阶段</a:t>
            </a:r>
            <a:br>
              <a:rPr lang="zh-CN" altLang="en-US" dirty="0"/>
            </a:br>
            <a:r>
              <a:rPr lang="en-US" altLang="zh-CN" dirty="0"/>
              <a:t>		</a:t>
            </a:r>
            <a:r>
              <a:rPr lang="zh-CN" altLang="en-US" sz="1800" dirty="0"/>
              <a:t>生成与源程序语义上等价的目标程序 </a:t>
            </a:r>
            <a:br>
              <a:rPr lang="zh-CN" altLang="en-US" dirty="0"/>
            </a:br>
            <a:endParaRPr lang="zh-CN" altLang="en-US" b="0" dirty="0"/>
          </a:p>
        </p:txBody>
      </p:sp>
    </p:spTree>
    <p:extLst>
      <p:ext uri="{BB962C8B-B14F-4D97-AF65-F5344CB8AC3E}">
        <p14:creationId xmlns:p14="http://schemas.microsoft.com/office/powerpoint/2010/main" val="4215185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构建</a:t>
            </a:r>
            <a:r>
              <a:rPr lang="en-US" altLang="zh-CN" dirty="0"/>
              <a:t>LR(0)</a:t>
            </a:r>
            <a:r>
              <a:rPr lang="zh-CN" altLang="en-US" dirty="0"/>
              <a:t>自动机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对于一个文法</a:t>
                </a:r>
                <a:r>
                  <a:rPr lang="en-US" altLang="zh-CN" dirty="0"/>
                  <a:t> </a:t>
                </a:r>
                <a14:m>
                  <m:oMath xmlns:m="http://schemas.openxmlformats.org/officeDocument/2006/math">
                    <m:r>
                      <a:rPr lang="en-US" altLang="zh-CN" b="0" i="1" smtClean="0">
                        <a:latin typeface="Cambria Math" panose="02040503050406030204" pitchFamily="18" charset="0"/>
                      </a:rPr>
                      <m:t>𝐺</m:t>
                    </m:r>
                  </m:oMath>
                </a14:m>
                <a:r>
                  <a:rPr lang="zh-CN" altLang="en-US" dirty="0"/>
                  <a:t>，</a:t>
                </a:r>
                <a14:m>
                  <m:oMath xmlns:m="http://schemas.openxmlformats.org/officeDocument/2006/math">
                    <m:r>
                      <a:rPr lang="en-US" altLang="zh-CN" b="0" i="1" smtClean="0">
                        <a:latin typeface="Cambria Math" panose="02040503050406030204" pitchFamily="18" charset="0"/>
                      </a:rPr>
                      <m:t>𝑆</m:t>
                    </m:r>
                  </m:oMath>
                </a14:m>
                <a:r>
                  <a:rPr lang="zh-CN" altLang="en-US" dirty="0"/>
                  <a:t>是它的一个</a:t>
                </a:r>
                <a:r>
                  <a:rPr lang="en-US" altLang="zh-CN" dirty="0"/>
                  <a:t>LR(0)</a:t>
                </a:r>
                <a:r>
                  <a:rPr lang="zh-CN" altLang="en-US" dirty="0"/>
                  <a:t>项目集，那么定义</a:t>
                </a:r>
                <a14:m>
                  <m:oMath xmlns:m="http://schemas.openxmlformats.org/officeDocument/2006/math">
                    <m:r>
                      <a:rPr lang="en-US" altLang="zh-CN" b="0" i="1" smtClean="0">
                        <a:latin typeface="Cambria Math" panose="02040503050406030204" pitchFamily="18" charset="0"/>
                      </a:rPr>
                      <m:t>𝑆</m:t>
                    </m:r>
                  </m:oMath>
                </a14:m>
                <a:r>
                  <a:rPr lang="zh-CN" altLang="en-US" dirty="0"/>
                  <a:t>的闭包</a:t>
                </a:r>
                <a14:m>
                  <m:oMath xmlns:m="http://schemas.openxmlformats.org/officeDocument/2006/math">
                    <m:r>
                      <a:rPr lang="en-US" altLang="zh-CN" b="0" i="1" smtClean="0">
                        <a:latin typeface="Cambria Math" panose="02040503050406030204" pitchFamily="18" charset="0"/>
                      </a:rPr>
                      <m:t>𝐶𝐿𝑂𝑆𝑈𝑅𝐸</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oMath>
                </a14:m>
                <a:r>
                  <a:rPr lang="zh-CN" altLang="en-US" dirty="0"/>
                  <a:t>为满足下面条件的最小项目集：</a:t>
                </a:r>
                <a:endParaRPr lang="en-US" altLang="zh-CN" dirty="0"/>
              </a:p>
              <a:p>
                <a:r>
                  <a:rPr lang="en-US" altLang="zh-CN" dirty="0"/>
                  <a:t>1. </a:t>
                </a:r>
                <a14:m>
                  <m:oMath xmlns:m="http://schemas.openxmlformats.org/officeDocument/2006/math">
                    <m:r>
                      <a:rPr lang="en-US" altLang="zh-CN" b="0" i="1" smtClean="0">
                        <a:latin typeface="Cambria Math" panose="02040503050406030204" pitchFamily="18" charset="0"/>
                      </a:rPr>
                      <m:t>𝑆</m:t>
                    </m:r>
                  </m:oMath>
                </a14:m>
                <a:r>
                  <a:rPr lang="zh-CN" altLang="en-US" dirty="0"/>
                  <a:t>中的元素均在</a:t>
                </a:r>
                <a14:m>
                  <m:oMath xmlns:m="http://schemas.openxmlformats.org/officeDocument/2006/math">
                    <m:r>
                      <a:rPr lang="en-US" altLang="zh-CN" b="0" i="1" smtClean="0">
                        <a:latin typeface="Cambria Math" panose="02040503050406030204" pitchFamily="18" charset="0"/>
                      </a:rPr>
                      <m:t>𝐶𝐿𝑂𝑆𝑈𝑅𝐸</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oMath>
                </a14:m>
                <a:r>
                  <a:rPr lang="zh-CN" altLang="en-US" dirty="0"/>
                  <a:t>中</a:t>
                </a:r>
                <a:endParaRPr lang="en-US" altLang="zh-CN" dirty="0"/>
              </a:p>
              <a:p>
                <a:r>
                  <a:rPr lang="en-US" altLang="zh-CN" dirty="0"/>
                  <a:t>2. </a:t>
                </a:r>
                <a:r>
                  <a:rPr lang="zh-CN" altLang="en-US" dirty="0"/>
                  <a:t>若某个项目</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𝛽</m:t>
                    </m:r>
                  </m:oMath>
                </a14:m>
                <a:r>
                  <a:rPr lang="zh-CN" altLang="en-US" dirty="0"/>
                  <a:t>，其中</a:t>
                </a:r>
                <a14:m>
                  <m:oMath xmlns:m="http://schemas.openxmlformats.org/officeDocument/2006/math">
                    <m:r>
                      <a:rPr lang="en-US" altLang="zh-CN" b="0" i="1" smtClean="0">
                        <a:latin typeface="Cambria Math" panose="02040503050406030204" pitchFamily="18" charset="0"/>
                      </a:rPr>
                      <m:t>𝐴</m:t>
                    </m:r>
                  </m:oMath>
                </a14:m>
                <a:r>
                  <a:rPr lang="zh-CN" altLang="en-US" dirty="0"/>
                  <a:t>是一个非终结符，则对所有产生式</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𝛾</m:t>
                    </m:r>
                  </m:oMath>
                </a14:m>
                <a:r>
                  <a:rPr lang="zh-CN" altLang="en-US" dirty="0"/>
                  <a:t>，有</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 </m:t>
                    </m:r>
                    <m:r>
                      <a:rPr lang="en-US" altLang="zh-CN" b="0" i="1" smtClean="0">
                        <a:latin typeface="Cambria Math" panose="02040503050406030204" pitchFamily="18" charset="0"/>
                      </a:rPr>
                      <m:t>𝛾</m:t>
                    </m:r>
                  </m:oMath>
                </a14:m>
                <a:r>
                  <a:rPr lang="zh-CN" altLang="en-US" dirty="0"/>
                  <a:t>在</a:t>
                </a:r>
                <a14:m>
                  <m:oMath xmlns:m="http://schemas.openxmlformats.org/officeDocument/2006/math">
                    <m:r>
                      <a:rPr lang="en-US" altLang="zh-CN" b="0" i="1" dirty="0" smtClean="0">
                        <a:latin typeface="Cambria Math" panose="02040503050406030204" pitchFamily="18" charset="0"/>
                      </a:rPr>
                      <m:t>𝐶𝐿𝑂𝑆𝑈𝑅𝐸</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𝑆</m:t>
                    </m:r>
                    <m:r>
                      <a:rPr lang="en-US" altLang="zh-CN" b="0" i="1" dirty="0" smtClean="0">
                        <a:latin typeface="Cambria Math" panose="02040503050406030204" pitchFamily="18" charset="0"/>
                      </a:rPr>
                      <m:t>)</m:t>
                    </m:r>
                  </m:oMath>
                </a14:m>
                <a:r>
                  <a:rPr lang="zh-CN" altLang="en-US" dirty="0"/>
                  <a:t>中。</a:t>
                </a:r>
                <a:endParaRPr lang="en-US" altLang="zh-CN" dirty="0"/>
              </a:p>
              <a:p>
                <a:r>
                  <a:rPr lang="zh-CN" altLang="en-US" dirty="0"/>
                  <a:t>那么对于一个状态</a:t>
                </a:r>
                <a14:m>
                  <m:oMath xmlns:m="http://schemas.openxmlformats.org/officeDocument/2006/math">
                    <m:r>
                      <a:rPr lang="en-US" altLang="zh-CN" b="0" i="1" smtClean="0">
                        <a:latin typeface="Cambria Math" panose="02040503050406030204" pitchFamily="18" charset="0"/>
                      </a:rPr>
                      <m:t>𝑆</m:t>
                    </m:r>
                  </m:oMath>
                </a14:m>
                <a:r>
                  <a:rPr lang="zh-CN" altLang="en-US" dirty="0"/>
                  <a:t>，它沿符号</a:t>
                </a:r>
                <a14:m>
                  <m:oMath xmlns:m="http://schemas.openxmlformats.org/officeDocument/2006/math">
                    <m:r>
                      <a:rPr lang="en-US" altLang="zh-CN" b="0" i="1" smtClean="0">
                        <a:latin typeface="Cambria Math" panose="02040503050406030204" pitchFamily="18" charset="0"/>
                      </a:rPr>
                      <m:t>𝜎</m:t>
                    </m:r>
                    <m:r>
                      <a:rPr lang="zh-CN" altLang="en-US" i="1">
                        <a:latin typeface="Cambria Math" panose="02040503050406030204" pitchFamily="18" charset="0"/>
                      </a:rPr>
                      <m:t>转移</m:t>
                    </m:r>
                    <m:r>
                      <a:rPr lang="zh-CN" altLang="en-US" i="1" smtClean="0">
                        <a:latin typeface="Cambria Math" panose="02040503050406030204" pitchFamily="18" charset="0"/>
                      </a:rPr>
                      <m:t>到</m:t>
                    </m:r>
                  </m:oMath>
                </a14:m>
                <a:r>
                  <a:rPr lang="zh-CN" altLang="en-US" dirty="0"/>
                  <a:t>的状态为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𝑡𝑟𝑎𝑛𝑠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𝜎</m:t>
                          </m:r>
                        </m:e>
                      </m:d>
                      <m:r>
                        <a:rPr lang="en-US" altLang="zh-CN" b="0" i="1" smtClean="0">
                          <a:latin typeface="Cambria Math" panose="02040503050406030204" pitchFamily="18" charset="0"/>
                        </a:rPr>
                        <m:t>=</m:t>
                      </m:r>
                      <m:r>
                        <a:rPr lang="en-US" altLang="zh-CN" i="1">
                          <a:latin typeface="Cambria Math" panose="02040503050406030204" pitchFamily="18" charset="0"/>
                        </a:rPr>
                        <m:t>𝐶𝐿𝑂𝑆</m:t>
                      </m:r>
                      <m:r>
                        <a:rPr lang="en-US" altLang="zh-CN" b="0" i="1" smtClean="0">
                          <a:latin typeface="Cambria Math" panose="02040503050406030204" pitchFamily="18" charset="0"/>
                        </a:rPr>
                        <m:t>𝑈</m:t>
                      </m:r>
                      <m:r>
                        <a:rPr lang="en-US" altLang="zh-CN" i="1">
                          <a:latin typeface="Cambria Math" panose="02040503050406030204" pitchFamily="18" charset="0"/>
                        </a:rPr>
                        <m:t>𝑅𝐸</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𝛼𝜎</m:t>
                          </m:r>
                          <m:r>
                            <a:rPr lang="en-US" altLang="zh-CN" i="1">
                              <a:latin typeface="Cambria Math" panose="02040503050406030204" pitchFamily="18" charset="0"/>
                            </a:rPr>
                            <m:t>.</m:t>
                          </m:r>
                          <m:r>
                            <a:rPr lang="en-US" altLang="zh-CN" i="1">
                              <a:latin typeface="Cambria Math" panose="02040503050406030204" pitchFamily="18" charset="0"/>
                            </a:rPr>
                            <m:t>𝛽</m:t>
                          </m:r>
                          <m:r>
                            <a:rPr lang="en-US" altLang="zh-CN" i="1">
                              <a:latin typeface="Cambria Math" panose="02040503050406030204" pitchFamily="18" charset="0"/>
                            </a:rPr>
                            <m:t> </m:t>
                          </m:r>
                        </m:e>
                      </m:d>
                      <m:r>
                        <a:rPr lang="en-US" altLang="zh-CN" i="1">
                          <a:latin typeface="Cambria Math" panose="02040503050406030204" pitchFamily="18" charset="0"/>
                        </a:rPr>
                        <m:t> </m:t>
                      </m:r>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 </m:t>
                      </m:r>
                      <m:r>
                        <a:rPr lang="en-US" altLang="zh-CN" b="0" i="1" smtClean="0">
                          <a:latin typeface="Cambria Math" panose="02040503050406030204" pitchFamily="18" charset="0"/>
                        </a:rPr>
                        <m:t>𝜎𝛽</m:t>
                      </m:r>
                      <m:r>
                        <a:rPr lang="en-US" altLang="zh-CN" i="1">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m:t>
                      </m:r>
                    </m:oMath>
                  </m:oMathPara>
                </a14:m>
                <a:endParaRPr lang="en-US" altLang="zh-CN" b="0" i="1" dirty="0">
                  <a:latin typeface="Cambria Math" panose="02040503050406030204" pitchFamily="18" charset="0"/>
                </a:endParaRPr>
              </a:p>
              <a:p>
                <a:r>
                  <a:rPr lang="en-US" altLang="zh-CN" dirty="0"/>
                  <a:t>LR(0)</a:t>
                </a:r>
                <a:r>
                  <a:rPr lang="zh-CN" altLang="en-US" dirty="0"/>
                  <a:t>自动机的起始状态应为</a:t>
                </a:r>
                <a14:m>
                  <m:oMath xmlns:m="http://schemas.openxmlformats.org/officeDocument/2006/math">
                    <m:r>
                      <a:rPr lang="en-US" altLang="zh-CN" b="0" i="1" smtClean="0">
                        <a:latin typeface="Cambria Math" panose="02040503050406030204" pitchFamily="18" charset="0"/>
                      </a:rPr>
                      <m:t>𝐶𝐿𝑂𝑆𝑈𝑅𝐸</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𝑆</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r>
                      <a:rPr lang="en-US" altLang="zh-CN" b="0" i="1" smtClean="0">
                        <a:latin typeface="Cambria Math" panose="02040503050406030204" pitchFamily="18" charset="0"/>
                      </a:rPr>
                      <m:t>)</m:t>
                    </m:r>
                  </m:oMath>
                </a14:m>
                <a:endParaRPr lang="en-US" altLang="zh-CN" dirty="0"/>
              </a:p>
              <a:p>
                <a:r>
                  <a:rPr lang="zh-CN" altLang="en-US" dirty="0"/>
                  <a:t>那么构建</a:t>
                </a:r>
                <a:r>
                  <a:rPr lang="en-US" altLang="zh-CN" dirty="0"/>
                  <a:t>LR(0)</a:t>
                </a:r>
                <a:r>
                  <a:rPr lang="zh-CN" altLang="en-US" dirty="0"/>
                  <a:t>自动机只需要把起始状态的所有转移到的状态以及继续可以转移到的状态等等构造出来即可</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0573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再来一个栗子</a:t>
            </a:r>
          </a:p>
        </p:txBody>
      </p:sp>
      <mc:AlternateContent xmlns:mc="http://schemas.openxmlformats.org/markup-compatibility/2006" xmlns:a14="http://schemas.microsoft.com/office/drawing/2010/main">
        <mc:Choice Requires="a14">
          <p:sp>
            <p:nvSpPr>
              <p:cNvPr id="30" name="文本框 29"/>
              <p:cNvSpPr txBox="1"/>
              <p:nvPr/>
            </p:nvSpPr>
            <p:spPr>
              <a:xfrm>
                <a:off x="5826427" y="607800"/>
                <a:ext cx="1624868" cy="646331"/>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 | </m:t>
                      </m:r>
                      <m:r>
                        <a:rPr lang="en-US" altLang="zh-CN" i="1">
                          <a:latin typeface="Cambria Math" panose="02040503050406030204" pitchFamily="18" charset="0"/>
                        </a:rPr>
                        <m:t>𝑇</m:t>
                      </m:r>
                    </m:oMath>
                  </m:oMathPara>
                </a14:m>
                <a:endParaRPr lang="en-US" altLang="zh-CN" dirty="0"/>
              </a:p>
              <a:p>
                <a:pPr algn="just"/>
                <a:r>
                  <a:rPr lang="en-US" altLang="zh-CN" dirty="0"/>
                  <a:t> </a:t>
                </a:r>
                <a14:m>
                  <m:oMath xmlns:m="http://schemas.openxmlformats.org/officeDocument/2006/math">
                    <m:r>
                      <a:rPr lang="en-US" altLang="zh-CN" i="1">
                        <a:latin typeface="Cambria Math" panose="02040503050406030204" pitchFamily="18" charset="0"/>
                      </a:rPr>
                      <m:t>𝑇</m:t>
                    </m:r>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𝑆</m:t>
                        </m:r>
                      </m:e>
                    </m:d>
                    <m:r>
                      <a:rPr lang="en-US" altLang="zh-CN" i="1">
                        <a:latin typeface="Cambria Math" panose="02040503050406030204" pitchFamily="18" charset="0"/>
                      </a:rPr>
                      <m:t> | </m:t>
                    </m:r>
                    <m:r>
                      <a:rPr lang="en-US" altLang="zh-CN" i="1">
                        <a:latin typeface="Cambria Math" panose="02040503050406030204" pitchFamily="18" charset="0"/>
                      </a:rPr>
                      <m:t>𝑥</m:t>
                    </m:r>
                  </m:oMath>
                </a14:m>
                <a:endParaRPr lang="en-US" altLang="zh-CN" dirty="0"/>
              </a:p>
            </p:txBody>
          </p:sp>
        </mc:Choice>
        <mc:Fallback xmlns="">
          <p:sp>
            <p:nvSpPr>
              <p:cNvPr id="30" name="文本框 29"/>
              <p:cNvSpPr txBox="1">
                <a:spLocks noRot="1" noChangeAspect="1" noMove="1" noResize="1" noEditPoints="1" noAdjustHandles="1" noChangeArrowheads="1" noChangeShapeType="1" noTextEdit="1"/>
              </p:cNvSpPr>
              <p:nvPr/>
            </p:nvSpPr>
            <p:spPr>
              <a:xfrm>
                <a:off x="5826427" y="607800"/>
                <a:ext cx="1624868" cy="646331"/>
              </a:xfrm>
              <a:prstGeom prst="rect">
                <a:avLst/>
              </a:prstGeom>
              <a:blipFill>
                <a:blip r:embed="rId3"/>
                <a:stretch>
                  <a:fillRect b="-849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F2524F63-34ED-4905-8669-5A5E55490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624" y="2037499"/>
            <a:ext cx="9882473" cy="4212701"/>
          </a:xfrm>
          <a:prstGeom prst="rect">
            <a:avLst/>
          </a:prstGeom>
        </p:spPr>
      </p:pic>
    </p:spTree>
    <p:extLst>
      <p:ext uri="{BB962C8B-B14F-4D97-AF65-F5344CB8AC3E}">
        <p14:creationId xmlns:p14="http://schemas.microsoft.com/office/powerpoint/2010/main" val="3895326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LR(0)</a:t>
            </a:r>
            <a:r>
              <a:rPr lang="zh-CN" altLang="en-US" dirty="0"/>
              <a:t>分析</a:t>
            </a:r>
          </a:p>
        </p:txBody>
      </p:sp>
      <mc:AlternateContent xmlns:mc="http://schemas.openxmlformats.org/markup-compatibility/2006" xmlns:a14="http://schemas.microsoft.com/office/drawing/2010/main">
        <mc:Choice Requires="a14">
          <p:sp>
            <p:nvSpPr>
              <p:cNvPr id="66" name="文本框 65"/>
              <p:cNvSpPr txBox="1"/>
              <p:nvPr/>
            </p:nvSpPr>
            <p:spPr>
              <a:xfrm>
                <a:off x="658900" y="1812548"/>
                <a:ext cx="1661737" cy="646331"/>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𝑇</m:t>
                      </m:r>
                      <m:r>
                        <a:rPr lang="en-US" altLang="zh-CN" b="0" i="1" smtClean="0">
                          <a:latin typeface="Cambria Math" panose="02040503050406030204" pitchFamily="18" charset="0"/>
                        </a:rPr>
                        <m:t> | </m:t>
                      </m:r>
                      <m:r>
                        <a:rPr lang="en-US" altLang="zh-CN" b="0" i="1" smtClean="0">
                          <a:latin typeface="Cambria Math" panose="02040503050406030204" pitchFamily="18" charset="0"/>
                        </a:rPr>
                        <m:t>𝑇</m:t>
                      </m:r>
                    </m:oMath>
                  </m:oMathPara>
                </a14:m>
                <a:endParaRPr lang="en-US" altLang="zh-CN" dirty="0"/>
              </a:p>
              <a:p>
                <a:pPr algn="just"/>
                <a:r>
                  <a:rPr lang="en-US" altLang="zh-CN" dirty="0"/>
                  <a:t> </a:t>
                </a:r>
                <a14:m>
                  <m:oMath xmlns:m="http://schemas.openxmlformats.org/officeDocument/2006/math">
                    <m:r>
                      <a:rPr lang="en-US" altLang="zh-CN" i="1">
                        <a:latin typeface="Cambria Math" panose="02040503050406030204" pitchFamily="18" charset="0"/>
                      </a:rPr>
                      <m:t>𝑇</m:t>
                    </m:r>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𝑆</m:t>
                        </m:r>
                      </m:e>
                    </m:d>
                    <m:r>
                      <a:rPr lang="en-US" altLang="zh-CN" b="0" i="1" smtClean="0">
                        <a:latin typeface="Cambria Math" panose="02040503050406030204" pitchFamily="18" charset="0"/>
                      </a:rPr>
                      <m:t> | </m:t>
                    </m:r>
                    <m:r>
                      <a:rPr lang="en-US" altLang="zh-CN" b="0" i="1" smtClean="0">
                        <a:latin typeface="Cambria Math" panose="02040503050406030204" pitchFamily="18" charset="0"/>
                      </a:rPr>
                      <m:t>𝑥</m:t>
                    </m:r>
                  </m:oMath>
                </a14:m>
                <a:endParaRPr lang="en-US" altLang="zh-CN" dirty="0"/>
              </a:p>
            </p:txBody>
          </p:sp>
        </mc:Choice>
        <mc:Fallback xmlns="">
          <p:sp>
            <p:nvSpPr>
              <p:cNvPr id="66" name="文本框 65"/>
              <p:cNvSpPr txBox="1">
                <a:spLocks noRot="1" noChangeAspect="1" noMove="1" noResize="1" noEditPoints="1" noAdjustHandles="1" noChangeArrowheads="1" noChangeShapeType="1" noTextEdit="1"/>
              </p:cNvSpPr>
              <p:nvPr/>
            </p:nvSpPr>
            <p:spPr>
              <a:xfrm>
                <a:off x="658900" y="1812548"/>
                <a:ext cx="1661737" cy="646331"/>
              </a:xfrm>
              <a:prstGeom prst="rect">
                <a:avLst/>
              </a:prstGeom>
              <a:blipFill>
                <a:blip r:embed="rId3"/>
                <a:stretch>
                  <a:fillRect b="-8491"/>
                </a:stretch>
              </a:blipFill>
            </p:spPr>
            <p:txBody>
              <a:bodyPr/>
              <a:lstStyle/>
              <a:p>
                <a:r>
                  <a:rPr lang="zh-CN" altLang="en-US">
                    <a:noFill/>
                  </a:rPr>
                  <a:t> </a:t>
                </a:r>
              </a:p>
            </p:txBody>
          </p:sp>
        </mc:Fallback>
      </mc:AlternateContent>
      <p:graphicFrame>
        <p:nvGraphicFramePr>
          <p:cNvPr id="67" name="表格 66"/>
          <p:cNvGraphicFramePr>
            <a:graphicFrameLocks noGrp="1"/>
          </p:cNvGraphicFramePr>
          <p:nvPr>
            <p:extLst/>
          </p:nvPr>
        </p:nvGraphicFramePr>
        <p:xfrm>
          <a:off x="7332891" y="279079"/>
          <a:ext cx="4522504" cy="6304280"/>
        </p:xfrm>
        <a:graphic>
          <a:graphicData uri="http://schemas.openxmlformats.org/drawingml/2006/table">
            <a:tbl>
              <a:tblPr firstRow="1" bandRow="1">
                <a:tableStyleId>{5C22544A-7EE6-4342-B048-85BDC9FD1C3A}</a:tableStyleId>
              </a:tblPr>
              <a:tblGrid>
                <a:gridCol w="652701">
                  <a:extLst>
                    <a:ext uri="{9D8B030D-6E8A-4147-A177-3AD203B41FA5}">
                      <a16:colId xmlns:a16="http://schemas.microsoft.com/office/drawing/2014/main" val="1141309389"/>
                    </a:ext>
                  </a:extLst>
                </a:gridCol>
                <a:gridCol w="2262675">
                  <a:extLst>
                    <a:ext uri="{9D8B030D-6E8A-4147-A177-3AD203B41FA5}">
                      <a16:colId xmlns:a16="http://schemas.microsoft.com/office/drawing/2014/main" val="612657518"/>
                    </a:ext>
                  </a:extLst>
                </a:gridCol>
                <a:gridCol w="1607128">
                  <a:extLst>
                    <a:ext uri="{9D8B030D-6E8A-4147-A177-3AD203B41FA5}">
                      <a16:colId xmlns:a16="http://schemas.microsoft.com/office/drawing/2014/main" val="3384922015"/>
                    </a:ext>
                  </a:extLst>
                </a:gridCol>
              </a:tblGrid>
              <a:tr h="370840">
                <a:tc>
                  <a:txBody>
                    <a:bodyPr/>
                    <a:lstStyle/>
                    <a:p>
                      <a:pPr algn="r"/>
                      <a:r>
                        <a:rPr lang="zh-CN" altLang="en-US" dirty="0"/>
                        <a:t>编号</a:t>
                      </a:r>
                    </a:p>
                  </a:txBody>
                  <a:tcPr/>
                </a:tc>
                <a:tc>
                  <a:txBody>
                    <a:bodyPr/>
                    <a:lstStyle/>
                    <a:p>
                      <a:r>
                        <a:rPr lang="zh-CN" altLang="en-US" dirty="0"/>
                        <a:t>分析栈</a:t>
                      </a:r>
                    </a:p>
                  </a:txBody>
                  <a:tcPr/>
                </a:tc>
                <a:tc>
                  <a:txBody>
                    <a:bodyPr/>
                    <a:lstStyle/>
                    <a:p>
                      <a:pPr algn="just"/>
                      <a:r>
                        <a:rPr lang="zh-CN" altLang="en-US" dirty="0"/>
                        <a:t>剩余字符串</a:t>
                      </a:r>
                    </a:p>
                  </a:txBody>
                  <a:tcPr/>
                </a:tc>
                <a:extLst>
                  <a:ext uri="{0D108BD9-81ED-4DB2-BD59-A6C34878D82A}">
                    <a16:rowId xmlns:a16="http://schemas.microsoft.com/office/drawing/2014/main" val="2398400166"/>
                  </a:ext>
                </a:extLst>
              </a:tr>
              <a:tr h="370840">
                <a:tc>
                  <a:txBody>
                    <a:bodyPr/>
                    <a:lstStyle/>
                    <a:p>
                      <a:pPr algn="r"/>
                      <a:r>
                        <a:rPr lang="en-US" altLang="zh-CN" dirty="0"/>
                        <a:t>1</a:t>
                      </a:r>
                      <a:endParaRPr lang="zh-CN" altLang="en-US" dirty="0"/>
                    </a:p>
                  </a:txBody>
                  <a:tcPr/>
                </a:tc>
                <a:tc>
                  <a:txBody>
                    <a:bodyPr/>
                    <a:lstStyle/>
                    <a:p>
                      <a:endParaRPr lang="zh-CN" altLang="en-US" dirty="0"/>
                    </a:p>
                  </a:txBody>
                  <a:tcPr/>
                </a:tc>
                <a:tc>
                  <a:txBody>
                    <a:bodyPr/>
                    <a:lstStyle/>
                    <a:p>
                      <a:pPr algn="r"/>
                      <a:r>
                        <a:rPr lang="en-US" altLang="zh-CN" b="0" dirty="0"/>
                        <a:t> </a:t>
                      </a:r>
                      <a:endParaRPr lang="zh-CN" altLang="en-US" dirty="0"/>
                    </a:p>
                  </a:txBody>
                  <a:tcPr/>
                </a:tc>
                <a:extLst>
                  <a:ext uri="{0D108BD9-81ED-4DB2-BD59-A6C34878D82A}">
                    <a16:rowId xmlns:a16="http://schemas.microsoft.com/office/drawing/2014/main" val="1458821672"/>
                  </a:ext>
                </a:extLst>
              </a:tr>
              <a:tr h="370840">
                <a:tc>
                  <a:txBody>
                    <a:bodyPr/>
                    <a:lstStyle/>
                    <a:p>
                      <a:pPr algn="r"/>
                      <a:r>
                        <a:rPr lang="en-US" altLang="zh-CN" dirty="0"/>
                        <a:t>2</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1753439229"/>
                  </a:ext>
                </a:extLst>
              </a:tr>
              <a:tr h="370840">
                <a:tc>
                  <a:txBody>
                    <a:bodyPr/>
                    <a:lstStyle/>
                    <a:p>
                      <a:pPr algn="r"/>
                      <a:r>
                        <a:rPr lang="en-US" altLang="zh-CN" dirty="0"/>
                        <a:t>3</a:t>
                      </a:r>
                      <a:endParaRPr lang="zh-CN" altLang="en-US" dirty="0"/>
                    </a:p>
                  </a:txBody>
                  <a:tcPr/>
                </a:tc>
                <a:tc>
                  <a:txBody>
                    <a:bodyPr/>
                    <a:lstStyle/>
                    <a:p>
                      <a:endParaRPr lang="zh-CN" altLang="en-US" dirty="0"/>
                    </a:p>
                  </a:txBody>
                  <a:tcPr/>
                </a:tc>
                <a:tc>
                  <a:txBody>
                    <a:bodyPr/>
                    <a:lstStyle/>
                    <a:p>
                      <a:pPr algn="r"/>
                      <a:r>
                        <a:rPr lang="en-US" altLang="zh-CN" baseline="0" dirty="0"/>
                        <a:t> </a:t>
                      </a:r>
                      <a:endParaRPr lang="zh-CN" altLang="en-US" dirty="0"/>
                    </a:p>
                  </a:txBody>
                  <a:tcPr/>
                </a:tc>
                <a:extLst>
                  <a:ext uri="{0D108BD9-81ED-4DB2-BD59-A6C34878D82A}">
                    <a16:rowId xmlns:a16="http://schemas.microsoft.com/office/drawing/2014/main" val="3797073773"/>
                  </a:ext>
                </a:extLst>
              </a:tr>
              <a:tr h="370840">
                <a:tc>
                  <a:txBody>
                    <a:bodyPr/>
                    <a:lstStyle/>
                    <a:p>
                      <a:pPr algn="r"/>
                      <a:r>
                        <a:rPr lang="en-US" altLang="zh-CN" dirty="0"/>
                        <a:t>4</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2862797660"/>
                  </a:ext>
                </a:extLst>
              </a:tr>
              <a:tr h="370840">
                <a:tc>
                  <a:txBody>
                    <a:bodyPr/>
                    <a:lstStyle/>
                    <a:p>
                      <a:pPr algn="r"/>
                      <a:r>
                        <a:rPr lang="en-US" altLang="zh-CN" dirty="0"/>
                        <a:t>5</a:t>
                      </a:r>
                      <a:endParaRPr lang="zh-CN" altLang="en-US" dirty="0"/>
                    </a:p>
                  </a:txBody>
                  <a:tcPr/>
                </a:tc>
                <a:tc>
                  <a:txBody>
                    <a:bodyPr/>
                    <a:lstStyle/>
                    <a:p>
                      <a:endParaRPr lang="zh-CN" altLang="en-US" dirty="0"/>
                    </a:p>
                  </a:txBody>
                  <a:tcPr/>
                </a:tc>
                <a:tc>
                  <a:txBody>
                    <a:bodyPr/>
                    <a:lstStyle/>
                    <a:p>
                      <a:pPr algn="r"/>
                      <a:endParaRPr lang="zh-CN" altLang="en-US"/>
                    </a:p>
                  </a:txBody>
                  <a:tcPr/>
                </a:tc>
                <a:extLst>
                  <a:ext uri="{0D108BD9-81ED-4DB2-BD59-A6C34878D82A}">
                    <a16:rowId xmlns:a16="http://schemas.microsoft.com/office/drawing/2014/main" val="2877294432"/>
                  </a:ext>
                </a:extLst>
              </a:tr>
              <a:tr h="370840">
                <a:tc>
                  <a:txBody>
                    <a:bodyPr/>
                    <a:lstStyle/>
                    <a:p>
                      <a:pPr algn="r"/>
                      <a:r>
                        <a:rPr lang="en-US" altLang="zh-CN" dirty="0"/>
                        <a:t>6</a:t>
                      </a:r>
                      <a:endParaRPr lang="zh-CN" altLang="en-US" dirty="0"/>
                    </a:p>
                  </a:txBody>
                  <a:tcPr/>
                </a:tc>
                <a:tc>
                  <a:txBody>
                    <a:bodyPr/>
                    <a:lstStyle/>
                    <a:p>
                      <a:endParaRPr lang="zh-CN" altLang="en-US"/>
                    </a:p>
                  </a:txBody>
                  <a:tcPr/>
                </a:tc>
                <a:tc>
                  <a:txBody>
                    <a:bodyPr/>
                    <a:lstStyle/>
                    <a:p>
                      <a:pPr algn="r"/>
                      <a:endParaRPr lang="zh-CN" altLang="en-US" dirty="0"/>
                    </a:p>
                  </a:txBody>
                  <a:tcPr/>
                </a:tc>
                <a:extLst>
                  <a:ext uri="{0D108BD9-81ED-4DB2-BD59-A6C34878D82A}">
                    <a16:rowId xmlns:a16="http://schemas.microsoft.com/office/drawing/2014/main" val="4063934521"/>
                  </a:ext>
                </a:extLst>
              </a:tr>
              <a:tr h="370840">
                <a:tc>
                  <a:txBody>
                    <a:bodyPr/>
                    <a:lstStyle/>
                    <a:p>
                      <a:pPr algn="r"/>
                      <a:r>
                        <a:rPr lang="en-US" altLang="zh-CN" dirty="0"/>
                        <a:t>7</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3995870430"/>
                  </a:ext>
                </a:extLst>
              </a:tr>
              <a:tr h="370840">
                <a:tc>
                  <a:txBody>
                    <a:bodyPr/>
                    <a:lstStyle/>
                    <a:p>
                      <a:pPr algn="r"/>
                      <a:r>
                        <a:rPr lang="en-US" altLang="zh-CN" dirty="0"/>
                        <a:t>8</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3983493672"/>
                  </a:ext>
                </a:extLst>
              </a:tr>
              <a:tr h="370840">
                <a:tc>
                  <a:txBody>
                    <a:bodyPr/>
                    <a:lstStyle/>
                    <a:p>
                      <a:pPr algn="r"/>
                      <a:r>
                        <a:rPr lang="en-US" altLang="zh-CN" dirty="0"/>
                        <a:t>9</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4289784048"/>
                  </a:ext>
                </a:extLst>
              </a:tr>
              <a:tr h="370840">
                <a:tc>
                  <a:txBody>
                    <a:bodyPr/>
                    <a:lstStyle/>
                    <a:p>
                      <a:pPr algn="r"/>
                      <a:r>
                        <a:rPr lang="en-US" altLang="zh-CN" dirty="0"/>
                        <a:t>10</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1055703368"/>
                  </a:ext>
                </a:extLst>
              </a:tr>
              <a:tr h="370840">
                <a:tc>
                  <a:txBody>
                    <a:bodyPr/>
                    <a:lstStyle/>
                    <a:p>
                      <a:pPr algn="r"/>
                      <a:r>
                        <a:rPr lang="en-US" altLang="zh-CN" dirty="0"/>
                        <a:t>11</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3938042427"/>
                  </a:ext>
                </a:extLst>
              </a:tr>
              <a:tr h="370840">
                <a:tc>
                  <a:txBody>
                    <a:bodyPr/>
                    <a:lstStyle/>
                    <a:p>
                      <a:pPr algn="r"/>
                      <a:r>
                        <a:rPr lang="en-US" altLang="zh-CN" dirty="0"/>
                        <a:t>12</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4251311650"/>
                  </a:ext>
                </a:extLst>
              </a:tr>
              <a:tr h="370840">
                <a:tc>
                  <a:txBody>
                    <a:bodyPr/>
                    <a:lstStyle/>
                    <a:p>
                      <a:pPr algn="r"/>
                      <a:r>
                        <a:rPr lang="en-US" altLang="zh-CN" dirty="0"/>
                        <a:t>13</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3219018230"/>
                  </a:ext>
                </a:extLst>
              </a:tr>
              <a:tr h="370840">
                <a:tc>
                  <a:txBody>
                    <a:bodyPr/>
                    <a:lstStyle/>
                    <a:p>
                      <a:pPr algn="r"/>
                      <a:r>
                        <a:rPr lang="en-US" altLang="zh-CN" dirty="0"/>
                        <a:t>14</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536633622"/>
                  </a:ext>
                </a:extLst>
              </a:tr>
              <a:tr h="370840">
                <a:tc>
                  <a:txBody>
                    <a:bodyPr/>
                    <a:lstStyle/>
                    <a:p>
                      <a:pPr algn="r"/>
                      <a:r>
                        <a:rPr lang="en-US" altLang="zh-CN" dirty="0"/>
                        <a:t>15</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3030232532"/>
                  </a:ext>
                </a:extLst>
              </a:tr>
              <a:tr h="370840">
                <a:tc>
                  <a:txBody>
                    <a:bodyPr/>
                    <a:lstStyle/>
                    <a:p>
                      <a:pPr algn="r"/>
                      <a:r>
                        <a:rPr lang="en-US" altLang="zh-CN" dirty="0"/>
                        <a:t>16</a:t>
                      </a:r>
                      <a:endParaRPr lang="zh-CN" altLang="en-US" dirty="0"/>
                    </a:p>
                  </a:txBody>
                  <a:tcPr/>
                </a:tc>
                <a:tc>
                  <a:txBody>
                    <a:bodyPr/>
                    <a:lstStyle/>
                    <a:p>
                      <a:endParaRPr lang="zh-CN" altLang="en-US" dirty="0"/>
                    </a:p>
                  </a:txBody>
                  <a:tcPr/>
                </a:tc>
                <a:tc>
                  <a:txBody>
                    <a:bodyPr/>
                    <a:lstStyle/>
                    <a:p>
                      <a:pPr algn="r"/>
                      <a:endParaRPr lang="zh-CN" altLang="en-US" dirty="0"/>
                    </a:p>
                  </a:txBody>
                  <a:tcPr/>
                </a:tc>
                <a:extLst>
                  <a:ext uri="{0D108BD9-81ED-4DB2-BD59-A6C34878D82A}">
                    <a16:rowId xmlns:a16="http://schemas.microsoft.com/office/drawing/2014/main" val="2254991404"/>
                  </a:ext>
                </a:extLst>
              </a:tr>
            </a:tbl>
          </a:graphicData>
        </a:graphic>
      </p:graphicFrame>
      <p:sp>
        <p:nvSpPr>
          <p:cNvPr id="145" name="文本框 144"/>
          <p:cNvSpPr txBox="1"/>
          <p:nvPr/>
        </p:nvSpPr>
        <p:spPr>
          <a:xfrm>
            <a:off x="7993115" y="646547"/>
            <a:ext cx="306494" cy="369332"/>
          </a:xfrm>
          <a:prstGeom prst="rect">
            <a:avLst/>
          </a:prstGeom>
          <a:noFill/>
        </p:spPr>
        <p:txBody>
          <a:bodyPr wrap="none" rtlCol="0">
            <a:spAutoFit/>
          </a:bodyPr>
          <a:lstStyle/>
          <a:p>
            <a:r>
              <a:rPr lang="en-US" altLang="zh-CN" dirty="0"/>
              <a:t>1</a:t>
            </a:r>
            <a:endParaRPr lang="zh-CN" altLang="en-US" dirty="0"/>
          </a:p>
        </p:txBody>
      </p:sp>
      <mc:AlternateContent xmlns:mc="http://schemas.openxmlformats.org/markup-compatibility/2006" xmlns:a14="http://schemas.microsoft.com/office/drawing/2010/main">
        <mc:Choice Requires="a14">
          <p:sp>
            <p:nvSpPr>
              <p:cNvPr id="146" name="文本框 145"/>
              <p:cNvSpPr txBox="1"/>
              <p:nvPr/>
            </p:nvSpPr>
            <p:spPr>
              <a:xfrm>
                <a:off x="10307481" y="635234"/>
                <a:ext cx="15305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𝑥</m:t>
                      </m:r>
                      <m:r>
                        <a:rPr lang="en-US" altLang="zh-CN"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𝑥</m:t>
                          </m:r>
                        </m:e>
                      </m:d>
                      <m:r>
                        <a:rPr lang="en-US" altLang="zh-CN" b="0" i="1" smtClean="0">
                          <a:latin typeface="Cambria Math" panose="02040503050406030204" pitchFamily="18" charset="0"/>
                        </a:rPr>
                        <m:t>#</m:t>
                      </m:r>
                    </m:oMath>
                  </m:oMathPara>
                </a14:m>
                <a:endParaRPr lang="zh-CN" altLang="en-US" dirty="0"/>
              </a:p>
            </p:txBody>
          </p:sp>
        </mc:Choice>
        <mc:Fallback xmlns="">
          <p:sp>
            <p:nvSpPr>
              <p:cNvPr id="146" name="文本框 145"/>
              <p:cNvSpPr txBox="1">
                <a:spLocks noRot="1" noChangeAspect="1" noMove="1" noResize="1" noEditPoints="1" noAdjustHandles="1" noChangeArrowheads="1" noChangeShapeType="1" noTextEdit="1"/>
              </p:cNvSpPr>
              <p:nvPr/>
            </p:nvSpPr>
            <p:spPr>
              <a:xfrm>
                <a:off x="10307481" y="635234"/>
                <a:ext cx="1530547" cy="369332"/>
              </a:xfrm>
              <a:prstGeom prst="rect">
                <a:avLst/>
              </a:prstGeom>
              <a:blipFill>
                <a:blip r:embed="rId25"/>
                <a:stretch>
                  <a:fillRect/>
                </a:stretch>
              </a:blipFill>
            </p:spPr>
            <p:txBody>
              <a:bodyPr/>
              <a:lstStyle/>
              <a:p>
                <a:r>
                  <a:rPr lang="zh-CN" altLang="en-US">
                    <a:noFill/>
                  </a:rPr>
                  <a:t> </a:t>
                </a:r>
              </a:p>
            </p:txBody>
          </p:sp>
        </mc:Fallback>
      </mc:AlternateContent>
      <p:sp>
        <p:nvSpPr>
          <p:cNvPr id="148" name="文本框 147"/>
          <p:cNvSpPr txBox="1"/>
          <p:nvPr/>
        </p:nvSpPr>
        <p:spPr>
          <a:xfrm>
            <a:off x="7993115" y="1029648"/>
            <a:ext cx="497252" cy="369332"/>
          </a:xfrm>
          <a:prstGeom prst="rect">
            <a:avLst/>
          </a:prstGeom>
          <a:noFill/>
        </p:spPr>
        <p:txBody>
          <a:bodyPr wrap="none" rtlCol="0">
            <a:spAutoFit/>
          </a:bodyPr>
          <a:lstStyle/>
          <a:p>
            <a:r>
              <a:rPr lang="en-US" altLang="zh-CN" dirty="0"/>
              <a:t>1 5</a:t>
            </a:r>
            <a:endParaRPr lang="zh-CN" altLang="en-US" dirty="0"/>
          </a:p>
        </p:txBody>
      </p:sp>
      <mc:AlternateContent xmlns:mc="http://schemas.openxmlformats.org/markup-compatibility/2006" xmlns:a14="http://schemas.microsoft.com/office/drawing/2010/main">
        <mc:Choice Requires="a14">
          <p:sp>
            <p:nvSpPr>
              <p:cNvPr id="149" name="文本框 148"/>
              <p:cNvSpPr txBox="1"/>
              <p:nvPr/>
            </p:nvSpPr>
            <p:spPr>
              <a:xfrm>
                <a:off x="10557860" y="1029648"/>
                <a:ext cx="1297535"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𝑥</m:t>
                          </m:r>
                        </m:e>
                      </m:d>
                      <m:r>
                        <a:rPr lang="en-US" altLang="zh-CN" b="0" i="1" smtClean="0">
                          <a:latin typeface="Cambria Math" panose="02040503050406030204" pitchFamily="18" charset="0"/>
                        </a:rPr>
                        <m:t>#</m:t>
                      </m:r>
                    </m:oMath>
                  </m:oMathPara>
                </a14:m>
                <a:endParaRPr lang="zh-CN" altLang="en-US" dirty="0"/>
              </a:p>
            </p:txBody>
          </p:sp>
        </mc:Choice>
        <mc:Fallback xmlns="">
          <p:sp>
            <p:nvSpPr>
              <p:cNvPr id="149" name="文本框 148"/>
              <p:cNvSpPr txBox="1">
                <a:spLocks noRot="1" noChangeAspect="1" noMove="1" noResize="1" noEditPoints="1" noAdjustHandles="1" noChangeArrowheads="1" noChangeShapeType="1" noTextEdit="1"/>
              </p:cNvSpPr>
              <p:nvPr/>
            </p:nvSpPr>
            <p:spPr>
              <a:xfrm>
                <a:off x="10557860" y="1029648"/>
                <a:ext cx="1297535" cy="369332"/>
              </a:xfrm>
              <a:prstGeom prst="rect">
                <a:avLst/>
              </a:prstGeom>
              <a:blipFill>
                <a:blip r:embed="rId26"/>
                <a:stretch>
                  <a:fillRect/>
                </a:stretch>
              </a:blipFill>
            </p:spPr>
            <p:txBody>
              <a:bodyPr/>
              <a:lstStyle/>
              <a:p>
                <a:r>
                  <a:rPr lang="zh-CN" altLang="en-US">
                    <a:noFill/>
                  </a:rPr>
                  <a:t> </a:t>
                </a:r>
              </a:p>
            </p:txBody>
          </p:sp>
        </mc:Fallback>
      </mc:AlternateContent>
      <p:sp>
        <p:nvSpPr>
          <p:cNvPr id="150" name="文本框 149"/>
          <p:cNvSpPr txBox="1"/>
          <p:nvPr/>
        </p:nvSpPr>
        <p:spPr>
          <a:xfrm>
            <a:off x="7993115" y="1381289"/>
            <a:ext cx="497252" cy="369332"/>
          </a:xfrm>
          <a:prstGeom prst="rect">
            <a:avLst/>
          </a:prstGeom>
          <a:noFill/>
        </p:spPr>
        <p:txBody>
          <a:bodyPr wrap="none" rtlCol="0">
            <a:spAutoFit/>
          </a:bodyPr>
          <a:lstStyle/>
          <a:p>
            <a:r>
              <a:rPr lang="en-US" altLang="zh-CN" dirty="0"/>
              <a:t>1 3</a:t>
            </a:r>
            <a:endParaRPr lang="zh-CN" altLang="en-US" dirty="0"/>
          </a:p>
        </p:txBody>
      </p:sp>
      <mc:AlternateContent xmlns:mc="http://schemas.openxmlformats.org/markup-compatibility/2006" xmlns:a14="http://schemas.microsoft.com/office/drawing/2010/main">
        <mc:Choice Requires="a14">
          <p:sp>
            <p:nvSpPr>
              <p:cNvPr id="151" name="文本框 150"/>
              <p:cNvSpPr txBox="1"/>
              <p:nvPr/>
            </p:nvSpPr>
            <p:spPr>
              <a:xfrm>
                <a:off x="10557860" y="1381289"/>
                <a:ext cx="1297535"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𝑥</m:t>
                          </m:r>
                        </m:e>
                      </m:d>
                      <m:r>
                        <a:rPr lang="en-US" altLang="zh-CN" b="0" i="1" smtClean="0">
                          <a:latin typeface="Cambria Math" panose="02040503050406030204" pitchFamily="18" charset="0"/>
                        </a:rPr>
                        <m:t>#</m:t>
                      </m:r>
                    </m:oMath>
                  </m:oMathPara>
                </a14:m>
                <a:endParaRPr lang="zh-CN" altLang="en-US" dirty="0"/>
              </a:p>
            </p:txBody>
          </p:sp>
        </mc:Choice>
        <mc:Fallback xmlns="">
          <p:sp>
            <p:nvSpPr>
              <p:cNvPr id="151" name="文本框 150"/>
              <p:cNvSpPr txBox="1">
                <a:spLocks noRot="1" noChangeAspect="1" noMove="1" noResize="1" noEditPoints="1" noAdjustHandles="1" noChangeArrowheads="1" noChangeShapeType="1" noTextEdit="1"/>
              </p:cNvSpPr>
              <p:nvPr/>
            </p:nvSpPr>
            <p:spPr>
              <a:xfrm>
                <a:off x="10557860" y="1381289"/>
                <a:ext cx="1297535" cy="369332"/>
              </a:xfrm>
              <a:prstGeom prst="rect">
                <a:avLst/>
              </a:prstGeom>
              <a:blipFill>
                <a:blip r:embed="rId27"/>
                <a:stretch>
                  <a:fillRect/>
                </a:stretch>
              </a:blipFill>
            </p:spPr>
            <p:txBody>
              <a:bodyPr/>
              <a:lstStyle/>
              <a:p>
                <a:r>
                  <a:rPr lang="zh-CN" altLang="en-US">
                    <a:noFill/>
                  </a:rPr>
                  <a:t> </a:t>
                </a:r>
              </a:p>
            </p:txBody>
          </p:sp>
        </mc:Fallback>
      </mc:AlternateContent>
      <p:sp>
        <p:nvSpPr>
          <p:cNvPr id="152" name="文本框 151"/>
          <p:cNvSpPr txBox="1"/>
          <p:nvPr/>
        </p:nvSpPr>
        <p:spPr>
          <a:xfrm>
            <a:off x="7993115" y="1750621"/>
            <a:ext cx="497252" cy="369332"/>
          </a:xfrm>
          <a:prstGeom prst="rect">
            <a:avLst/>
          </a:prstGeom>
          <a:noFill/>
        </p:spPr>
        <p:txBody>
          <a:bodyPr wrap="none" rtlCol="0">
            <a:spAutoFit/>
          </a:bodyPr>
          <a:lstStyle/>
          <a:p>
            <a:r>
              <a:rPr lang="en-US" altLang="zh-CN" dirty="0"/>
              <a:t>1 2</a:t>
            </a:r>
            <a:endParaRPr lang="zh-CN" altLang="en-US" dirty="0"/>
          </a:p>
        </p:txBody>
      </p:sp>
      <mc:AlternateContent xmlns:mc="http://schemas.openxmlformats.org/markup-compatibility/2006" xmlns:a14="http://schemas.microsoft.com/office/drawing/2010/main">
        <mc:Choice Requires="a14">
          <p:sp>
            <p:nvSpPr>
              <p:cNvPr id="154" name="文本框 153"/>
              <p:cNvSpPr txBox="1"/>
              <p:nvPr/>
            </p:nvSpPr>
            <p:spPr>
              <a:xfrm>
                <a:off x="10557860" y="1762215"/>
                <a:ext cx="1297535"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𝑥</m:t>
                          </m:r>
                        </m:e>
                      </m:d>
                      <m:r>
                        <a:rPr lang="en-US" altLang="zh-CN" b="0" i="1" smtClean="0">
                          <a:latin typeface="Cambria Math" panose="02040503050406030204" pitchFamily="18" charset="0"/>
                        </a:rPr>
                        <m:t>#</m:t>
                      </m:r>
                    </m:oMath>
                  </m:oMathPara>
                </a14:m>
                <a:endParaRPr lang="zh-CN" altLang="en-US" dirty="0"/>
              </a:p>
            </p:txBody>
          </p:sp>
        </mc:Choice>
        <mc:Fallback xmlns="">
          <p:sp>
            <p:nvSpPr>
              <p:cNvPr id="154" name="文本框 153"/>
              <p:cNvSpPr txBox="1">
                <a:spLocks noRot="1" noChangeAspect="1" noMove="1" noResize="1" noEditPoints="1" noAdjustHandles="1" noChangeArrowheads="1" noChangeShapeType="1" noTextEdit="1"/>
              </p:cNvSpPr>
              <p:nvPr/>
            </p:nvSpPr>
            <p:spPr>
              <a:xfrm>
                <a:off x="10557860" y="1762215"/>
                <a:ext cx="1297535" cy="369332"/>
              </a:xfrm>
              <a:prstGeom prst="rect">
                <a:avLst/>
              </a:prstGeom>
              <a:blipFill>
                <a:blip r:embed="rId28"/>
                <a:stretch>
                  <a:fillRect/>
                </a:stretch>
              </a:blipFill>
            </p:spPr>
            <p:txBody>
              <a:bodyPr/>
              <a:lstStyle/>
              <a:p>
                <a:r>
                  <a:rPr lang="zh-CN" altLang="en-US">
                    <a:noFill/>
                  </a:rPr>
                  <a:t> </a:t>
                </a:r>
              </a:p>
            </p:txBody>
          </p:sp>
        </mc:Fallback>
      </mc:AlternateContent>
      <p:sp>
        <p:nvSpPr>
          <p:cNvPr id="155" name="文本框 154"/>
          <p:cNvSpPr txBox="1"/>
          <p:nvPr/>
        </p:nvSpPr>
        <p:spPr>
          <a:xfrm>
            <a:off x="7993115" y="2139597"/>
            <a:ext cx="688009" cy="369332"/>
          </a:xfrm>
          <a:prstGeom prst="rect">
            <a:avLst/>
          </a:prstGeom>
          <a:noFill/>
        </p:spPr>
        <p:txBody>
          <a:bodyPr wrap="none" rtlCol="0">
            <a:spAutoFit/>
          </a:bodyPr>
          <a:lstStyle/>
          <a:p>
            <a:r>
              <a:rPr lang="en-US" altLang="zh-CN" dirty="0"/>
              <a:t>1 2 6</a:t>
            </a:r>
            <a:endParaRPr lang="zh-CN" altLang="en-US" dirty="0"/>
          </a:p>
        </p:txBody>
      </p:sp>
      <mc:AlternateContent xmlns:mc="http://schemas.openxmlformats.org/markup-compatibility/2006" xmlns:a14="http://schemas.microsoft.com/office/drawing/2010/main">
        <mc:Choice Requires="a14">
          <p:sp>
            <p:nvSpPr>
              <p:cNvPr id="156" name="文本框 155"/>
              <p:cNvSpPr txBox="1"/>
              <p:nvPr/>
            </p:nvSpPr>
            <p:spPr>
              <a:xfrm>
                <a:off x="10729199" y="2139597"/>
                <a:ext cx="1124410"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d>
                        <m:dPr>
                          <m:ctrlPr>
                            <a:rPr lang="en-US" altLang="zh-CN" i="1" smtClean="0">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𝑥</m:t>
                          </m:r>
                        </m:e>
                      </m:d>
                      <m:r>
                        <a:rPr lang="en-US" altLang="zh-CN" b="0" i="1" smtClean="0">
                          <a:latin typeface="Cambria Math" panose="02040503050406030204" pitchFamily="18" charset="0"/>
                        </a:rPr>
                        <m:t>#</m:t>
                      </m:r>
                    </m:oMath>
                  </m:oMathPara>
                </a14:m>
                <a:endParaRPr lang="zh-CN" altLang="en-US" dirty="0"/>
              </a:p>
            </p:txBody>
          </p:sp>
        </mc:Choice>
        <mc:Fallback xmlns="">
          <p:sp>
            <p:nvSpPr>
              <p:cNvPr id="156" name="文本框 155"/>
              <p:cNvSpPr txBox="1">
                <a:spLocks noRot="1" noChangeAspect="1" noMove="1" noResize="1" noEditPoints="1" noAdjustHandles="1" noChangeArrowheads="1" noChangeShapeType="1" noTextEdit="1"/>
              </p:cNvSpPr>
              <p:nvPr/>
            </p:nvSpPr>
            <p:spPr>
              <a:xfrm>
                <a:off x="10729199" y="2139597"/>
                <a:ext cx="1124410" cy="369332"/>
              </a:xfrm>
              <a:prstGeom prst="rect">
                <a:avLst/>
              </a:prstGeom>
              <a:blipFill>
                <a:blip r:embed="rId29"/>
                <a:stretch>
                  <a:fillRect/>
                </a:stretch>
              </a:blipFill>
            </p:spPr>
            <p:txBody>
              <a:bodyPr/>
              <a:lstStyle/>
              <a:p>
                <a:r>
                  <a:rPr lang="zh-CN" altLang="en-US">
                    <a:noFill/>
                  </a:rPr>
                  <a:t> </a:t>
                </a:r>
              </a:p>
            </p:txBody>
          </p:sp>
        </mc:Fallback>
      </mc:AlternateContent>
      <p:sp>
        <p:nvSpPr>
          <p:cNvPr id="157" name="文本框 156"/>
          <p:cNvSpPr txBox="1"/>
          <p:nvPr/>
        </p:nvSpPr>
        <p:spPr>
          <a:xfrm>
            <a:off x="7993115" y="2497043"/>
            <a:ext cx="878767" cy="369332"/>
          </a:xfrm>
          <a:prstGeom prst="rect">
            <a:avLst/>
          </a:prstGeom>
          <a:noFill/>
        </p:spPr>
        <p:txBody>
          <a:bodyPr wrap="none" rtlCol="0">
            <a:spAutoFit/>
          </a:bodyPr>
          <a:lstStyle/>
          <a:p>
            <a:r>
              <a:rPr lang="en-US" altLang="zh-CN" dirty="0"/>
              <a:t>1 2 6 4</a:t>
            </a:r>
            <a:endParaRPr lang="zh-CN" altLang="en-US" dirty="0"/>
          </a:p>
        </p:txBody>
      </p:sp>
      <mc:AlternateContent xmlns:mc="http://schemas.openxmlformats.org/markup-compatibility/2006" xmlns:a14="http://schemas.microsoft.com/office/drawing/2010/main">
        <mc:Choice Requires="a14">
          <p:sp>
            <p:nvSpPr>
              <p:cNvPr id="158" name="文本框 157"/>
              <p:cNvSpPr txBox="1"/>
              <p:nvPr/>
            </p:nvSpPr>
            <p:spPr>
              <a:xfrm>
                <a:off x="10824609" y="2497043"/>
                <a:ext cx="1029000"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𝑥</m:t>
                      </m:r>
                      <m:r>
                        <a:rPr lang="en-US" altLang="zh-CN" i="1" smtClean="0">
                          <a:latin typeface="Cambria Math" panose="02040503050406030204" pitchFamily="18" charset="0"/>
                        </a:rPr>
                        <m:t>+</m:t>
                      </m:r>
                      <m:r>
                        <a:rPr lang="en-US" altLang="zh-CN" i="1" smtClean="0">
                          <a:latin typeface="Cambria Math" panose="02040503050406030204" pitchFamily="18" charset="0"/>
                        </a:rPr>
                        <m:t>𝑥</m:t>
                      </m:r>
                      <m:r>
                        <a:rPr lang="en-US" altLang="zh-CN" i="1" smtClean="0">
                          <a:latin typeface="Cambria Math" panose="02040503050406030204" pitchFamily="18" charset="0"/>
                        </a:rPr>
                        <m:t>)#</m:t>
                      </m:r>
                    </m:oMath>
                  </m:oMathPara>
                </a14:m>
                <a:endParaRPr lang="zh-CN" altLang="en-US" dirty="0"/>
              </a:p>
            </p:txBody>
          </p:sp>
        </mc:Choice>
        <mc:Fallback xmlns="">
          <p:sp>
            <p:nvSpPr>
              <p:cNvPr id="158" name="文本框 157"/>
              <p:cNvSpPr txBox="1">
                <a:spLocks noRot="1" noChangeAspect="1" noMove="1" noResize="1" noEditPoints="1" noAdjustHandles="1" noChangeArrowheads="1" noChangeShapeType="1" noTextEdit="1"/>
              </p:cNvSpPr>
              <p:nvPr/>
            </p:nvSpPr>
            <p:spPr>
              <a:xfrm>
                <a:off x="10824609" y="2497043"/>
                <a:ext cx="1029000" cy="369332"/>
              </a:xfrm>
              <a:prstGeom prst="rect">
                <a:avLst/>
              </a:prstGeom>
              <a:blipFill>
                <a:blip r:embed="rId30"/>
                <a:stretch>
                  <a:fillRect b="-15000"/>
                </a:stretch>
              </a:blipFill>
            </p:spPr>
            <p:txBody>
              <a:bodyPr/>
              <a:lstStyle/>
              <a:p>
                <a:r>
                  <a:rPr lang="zh-CN" altLang="en-US">
                    <a:noFill/>
                  </a:rPr>
                  <a:t> </a:t>
                </a:r>
              </a:p>
            </p:txBody>
          </p:sp>
        </mc:Fallback>
      </mc:AlternateContent>
      <p:sp>
        <p:nvSpPr>
          <p:cNvPr id="159" name="文本框 158"/>
          <p:cNvSpPr txBox="1"/>
          <p:nvPr/>
        </p:nvSpPr>
        <p:spPr>
          <a:xfrm>
            <a:off x="7993115" y="2866613"/>
            <a:ext cx="1069524" cy="369332"/>
          </a:xfrm>
          <a:prstGeom prst="rect">
            <a:avLst/>
          </a:prstGeom>
          <a:noFill/>
        </p:spPr>
        <p:txBody>
          <a:bodyPr wrap="none" rtlCol="0">
            <a:spAutoFit/>
          </a:bodyPr>
          <a:lstStyle/>
          <a:p>
            <a:r>
              <a:rPr lang="en-US" altLang="zh-CN" dirty="0"/>
              <a:t>1 2 6 4 5</a:t>
            </a:r>
            <a:endParaRPr lang="zh-CN" altLang="en-US" dirty="0"/>
          </a:p>
        </p:txBody>
      </p:sp>
      <mc:AlternateContent xmlns:mc="http://schemas.openxmlformats.org/markup-compatibility/2006" xmlns:a14="http://schemas.microsoft.com/office/drawing/2010/main">
        <mc:Choice Requires="a14">
          <p:sp>
            <p:nvSpPr>
              <p:cNvPr id="160" name="文本框 159"/>
              <p:cNvSpPr txBox="1"/>
              <p:nvPr/>
            </p:nvSpPr>
            <p:spPr>
              <a:xfrm>
                <a:off x="11057622" y="2882197"/>
                <a:ext cx="795987"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i="1" smtClean="0">
                          <a:latin typeface="Cambria Math" panose="02040503050406030204" pitchFamily="18" charset="0"/>
                        </a:rPr>
                        <m:t>𝑥</m:t>
                      </m:r>
                      <m:r>
                        <a:rPr lang="en-US" altLang="zh-CN" i="1" smtClean="0">
                          <a:latin typeface="Cambria Math" panose="02040503050406030204" pitchFamily="18" charset="0"/>
                        </a:rPr>
                        <m:t>)#</m:t>
                      </m:r>
                    </m:oMath>
                  </m:oMathPara>
                </a14:m>
                <a:endParaRPr lang="zh-CN" altLang="en-US" dirty="0"/>
              </a:p>
            </p:txBody>
          </p:sp>
        </mc:Choice>
        <mc:Fallback xmlns="">
          <p:sp>
            <p:nvSpPr>
              <p:cNvPr id="160" name="文本框 159"/>
              <p:cNvSpPr txBox="1">
                <a:spLocks noRot="1" noChangeAspect="1" noMove="1" noResize="1" noEditPoints="1" noAdjustHandles="1" noChangeArrowheads="1" noChangeShapeType="1" noTextEdit="1"/>
              </p:cNvSpPr>
              <p:nvPr/>
            </p:nvSpPr>
            <p:spPr>
              <a:xfrm>
                <a:off x="11057622" y="2882197"/>
                <a:ext cx="795987" cy="369332"/>
              </a:xfrm>
              <a:prstGeom prst="rect">
                <a:avLst/>
              </a:prstGeom>
              <a:blipFill>
                <a:blip r:embed="rId31"/>
                <a:stretch>
                  <a:fillRect b="-15000"/>
                </a:stretch>
              </a:blipFill>
            </p:spPr>
            <p:txBody>
              <a:bodyPr/>
              <a:lstStyle/>
              <a:p>
                <a:r>
                  <a:rPr lang="zh-CN" altLang="en-US">
                    <a:noFill/>
                  </a:rPr>
                  <a:t> </a:t>
                </a:r>
              </a:p>
            </p:txBody>
          </p:sp>
        </mc:Fallback>
      </mc:AlternateContent>
      <p:sp>
        <p:nvSpPr>
          <p:cNvPr id="161" name="文本框 160"/>
          <p:cNvSpPr txBox="1"/>
          <p:nvPr/>
        </p:nvSpPr>
        <p:spPr>
          <a:xfrm>
            <a:off x="7987066" y="3244683"/>
            <a:ext cx="1069524" cy="369332"/>
          </a:xfrm>
          <a:prstGeom prst="rect">
            <a:avLst/>
          </a:prstGeom>
          <a:noFill/>
        </p:spPr>
        <p:txBody>
          <a:bodyPr wrap="none" rtlCol="0">
            <a:spAutoFit/>
          </a:bodyPr>
          <a:lstStyle/>
          <a:p>
            <a:r>
              <a:rPr lang="en-US" altLang="zh-CN" dirty="0"/>
              <a:t>1 2 6 4 3</a:t>
            </a:r>
            <a:endParaRPr lang="zh-CN" altLang="en-US" dirty="0"/>
          </a:p>
        </p:txBody>
      </p:sp>
      <mc:AlternateContent xmlns:mc="http://schemas.openxmlformats.org/markup-compatibility/2006" xmlns:a14="http://schemas.microsoft.com/office/drawing/2010/main">
        <mc:Choice Requires="a14">
          <p:sp>
            <p:nvSpPr>
              <p:cNvPr id="162" name="文本框 161"/>
              <p:cNvSpPr txBox="1"/>
              <p:nvPr/>
            </p:nvSpPr>
            <p:spPr>
              <a:xfrm>
                <a:off x="11057622" y="3233838"/>
                <a:ext cx="795987"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i="1" smtClean="0">
                          <a:latin typeface="Cambria Math" panose="02040503050406030204" pitchFamily="18" charset="0"/>
                        </a:rPr>
                        <m:t>𝑥</m:t>
                      </m:r>
                      <m:r>
                        <a:rPr lang="en-US" altLang="zh-CN" i="1" smtClean="0">
                          <a:latin typeface="Cambria Math" panose="02040503050406030204" pitchFamily="18" charset="0"/>
                        </a:rPr>
                        <m:t>)#</m:t>
                      </m:r>
                    </m:oMath>
                  </m:oMathPara>
                </a14:m>
                <a:endParaRPr lang="zh-CN" altLang="en-US" dirty="0"/>
              </a:p>
            </p:txBody>
          </p:sp>
        </mc:Choice>
        <mc:Fallback xmlns="">
          <p:sp>
            <p:nvSpPr>
              <p:cNvPr id="162" name="文本框 161"/>
              <p:cNvSpPr txBox="1">
                <a:spLocks noRot="1" noChangeAspect="1" noMove="1" noResize="1" noEditPoints="1" noAdjustHandles="1" noChangeArrowheads="1" noChangeShapeType="1" noTextEdit="1"/>
              </p:cNvSpPr>
              <p:nvPr/>
            </p:nvSpPr>
            <p:spPr>
              <a:xfrm>
                <a:off x="11057622" y="3233838"/>
                <a:ext cx="795987" cy="369332"/>
              </a:xfrm>
              <a:prstGeom prst="rect">
                <a:avLst/>
              </a:prstGeom>
              <a:blipFill>
                <a:blip r:embed="rId32"/>
                <a:stretch>
                  <a:fillRect b="-14754"/>
                </a:stretch>
              </a:blipFill>
            </p:spPr>
            <p:txBody>
              <a:bodyPr/>
              <a:lstStyle/>
              <a:p>
                <a:r>
                  <a:rPr lang="zh-CN" altLang="en-US">
                    <a:noFill/>
                  </a:rPr>
                  <a:t> </a:t>
                </a:r>
              </a:p>
            </p:txBody>
          </p:sp>
        </mc:Fallback>
      </mc:AlternateContent>
      <p:sp>
        <p:nvSpPr>
          <p:cNvPr id="163" name="文本框 162"/>
          <p:cNvSpPr txBox="1"/>
          <p:nvPr/>
        </p:nvSpPr>
        <p:spPr>
          <a:xfrm>
            <a:off x="7987066" y="3622753"/>
            <a:ext cx="1069524" cy="369332"/>
          </a:xfrm>
          <a:prstGeom prst="rect">
            <a:avLst/>
          </a:prstGeom>
          <a:noFill/>
        </p:spPr>
        <p:txBody>
          <a:bodyPr wrap="none" rtlCol="0">
            <a:spAutoFit/>
          </a:bodyPr>
          <a:lstStyle/>
          <a:p>
            <a:r>
              <a:rPr lang="en-US" altLang="zh-CN" dirty="0"/>
              <a:t>1 2 6 4 7</a:t>
            </a:r>
            <a:endParaRPr lang="zh-CN" altLang="en-US" dirty="0"/>
          </a:p>
        </p:txBody>
      </p:sp>
      <mc:AlternateContent xmlns:mc="http://schemas.openxmlformats.org/markup-compatibility/2006" xmlns:a14="http://schemas.microsoft.com/office/drawing/2010/main">
        <mc:Choice Requires="a14">
          <p:sp>
            <p:nvSpPr>
              <p:cNvPr id="164" name="文本框 163"/>
              <p:cNvSpPr txBox="1"/>
              <p:nvPr/>
            </p:nvSpPr>
            <p:spPr>
              <a:xfrm>
                <a:off x="11057622" y="3626771"/>
                <a:ext cx="795987"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i="1" smtClean="0">
                          <a:latin typeface="Cambria Math" panose="02040503050406030204" pitchFamily="18" charset="0"/>
                        </a:rPr>
                        <m:t>𝑥</m:t>
                      </m:r>
                      <m:r>
                        <a:rPr lang="en-US" altLang="zh-CN" i="1" smtClean="0">
                          <a:latin typeface="Cambria Math" panose="02040503050406030204" pitchFamily="18" charset="0"/>
                        </a:rPr>
                        <m:t>)#</m:t>
                      </m:r>
                    </m:oMath>
                  </m:oMathPara>
                </a14:m>
                <a:endParaRPr lang="zh-CN" altLang="en-US" dirty="0"/>
              </a:p>
            </p:txBody>
          </p:sp>
        </mc:Choice>
        <mc:Fallback xmlns="">
          <p:sp>
            <p:nvSpPr>
              <p:cNvPr id="164" name="文本框 163"/>
              <p:cNvSpPr txBox="1">
                <a:spLocks noRot="1" noChangeAspect="1" noMove="1" noResize="1" noEditPoints="1" noAdjustHandles="1" noChangeArrowheads="1" noChangeShapeType="1" noTextEdit="1"/>
              </p:cNvSpPr>
              <p:nvPr/>
            </p:nvSpPr>
            <p:spPr>
              <a:xfrm>
                <a:off x="11057622" y="3626771"/>
                <a:ext cx="795987" cy="369332"/>
              </a:xfrm>
              <a:prstGeom prst="rect">
                <a:avLst/>
              </a:prstGeom>
              <a:blipFill>
                <a:blip r:embed="rId33"/>
                <a:stretch>
                  <a:fillRect b="-13115"/>
                </a:stretch>
              </a:blipFill>
            </p:spPr>
            <p:txBody>
              <a:bodyPr/>
              <a:lstStyle/>
              <a:p>
                <a:r>
                  <a:rPr lang="zh-CN" altLang="en-US">
                    <a:noFill/>
                  </a:rPr>
                  <a:t> </a:t>
                </a:r>
              </a:p>
            </p:txBody>
          </p:sp>
        </mc:Fallback>
      </mc:AlternateContent>
      <p:sp>
        <p:nvSpPr>
          <p:cNvPr id="165" name="文本框 164"/>
          <p:cNvSpPr txBox="1"/>
          <p:nvPr/>
        </p:nvSpPr>
        <p:spPr>
          <a:xfrm>
            <a:off x="7987066" y="3991105"/>
            <a:ext cx="1260281" cy="369332"/>
          </a:xfrm>
          <a:prstGeom prst="rect">
            <a:avLst/>
          </a:prstGeom>
          <a:noFill/>
        </p:spPr>
        <p:txBody>
          <a:bodyPr wrap="none" rtlCol="0">
            <a:spAutoFit/>
          </a:bodyPr>
          <a:lstStyle/>
          <a:p>
            <a:r>
              <a:rPr lang="en-US" altLang="zh-CN" dirty="0"/>
              <a:t>1 2 6 4 7 6</a:t>
            </a:r>
            <a:endParaRPr lang="zh-CN" altLang="en-US" dirty="0"/>
          </a:p>
        </p:txBody>
      </p:sp>
      <mc:AlternateContent xmlns:mc="http://schemas.openxmlformats.org/markup-compatibility/2006" xmlns:a14="http://schemas.microsoft.com/office/drawing/2010/main">
        <mc:Choice Requires="a14">
          <p:sp>
            <p:nvSpPr>
              <p:cNvPr id="166" name="文本框 165"/>
              <p:cNvSpPr txBox="1"/>
              <p:nvPr/>
            </p:nvSpPr>
            <p:spPr>
              <a:xfrm>
                <a:off x="11230746" y="3981033"/>
                <a:ext cx="622863"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𝑥</m:t>
                      </m:r>
                      <m:r>
                        <a:rPr lang="en-US" altLang="zh-CN" i="1" smtClean="0">
                          <a:latin typeface="Cambria Math" panose="02040503050406030204" pitchFamily="18" charset="0"/>
                        </a:rPr>
                        <m:t>)#</m:t>
                      </m:r>
                    </m:oMath>
                  </m:oMathPara>
                </a14:m>
                <a:endParaRPr lang="zh-CN" altLang="en-US" dirty="0"/>
              </a:p>
            </p:txBody>
          </p:sp>
        </mc:Choice>
        <mc:Fallback xmlns="">
          <p:sp>
            <p:nvSpPr>
              <p:cNvPr id="166" name="文本框 165"/>
              <p:cNvSpPr txBox="1">
                <a:spLocks noRot="1" noChangeAspect="1" noMove="1" noResize="1" noEditPoints="1" noAdjustHandles="1" noChangeArrowheads="1" noChangeShapeType="1" noTextEdit="1"/>
              </p:cNvSpPr>
              <p:nvPr/>
            </p:nvSpPr>
            <p:spPr>
              <a:xfrm>
                <a:off x="11230746" y="3981033"/>
                <a:ext cx="622863" cy="369332"/>
              </a:xfrm>
              <a:prstGeom prst="rect">
                <a:avLst/>
              </a:prstGeom>
              <a:blipFill>
                <a:blip r:embed="rId34"/>
                <a:stretch>
                  <a:fillRect b="-14754"/>
                </a:stretch>
              </a:blipFill>
            </p:spPr>
            <p:txBody>
              <a:bodyPr/>
              <a:lstStyle/>
              <a:p>
                <a:r>
                  <a:rPr lang="zh-CN" altLang="en-US">
                    <a:noFill/>
                  </a:rPr>
                  <a:t> </a:t>
                </a:r>
              </a:p>
            </p:txBody>
          </p:sp>
        </mc:Fallback>
      </mc:AlternateContent>
      <p:sp>
        <p:nvSpPr>
          <p:cNvPr id="167" name="文本框 166"/>
          <p:cNvSpPr txBox="1"/>
          <p:nvPr/>
        </p:nvSpPr>
        <p:spPr>
          <a:xfrm>
            <a:off x="7987066" y="4357875"/>
            <a:ext cx="1451038" cy="369332"/>
          </a:xfrm>
          <a:prstGeom prst="rect">
            <a:avLst/>
          </a:prstGeom>
          <a:noFill/>
        </p:spPr>
        <p:txBody>
          <a:bodyPr wrap="none" rtlCol="0">
            <a:spAutoFit/>
          </a:bodyPr>
          <a:lstStyle/>
          <a:p>
            <a:r>
              <a:rPr lang="en-US" altLang="zh-CN" dirty="0"/>
              <a:t>1 2 6 4 7 6 5</a:t>
            </a:r>
            <a:endParaRPr lang="zh-CN" altLang="en-US" dirty="0"/>
          </a:p>
        </p:txBody>
      </p:sp>
      <mc:AlternateContent xmlns:mc="http://schemas.openxmlformats.org/markup-compatibility/2006" xmlns:a14="http://schemas.microsoft.com/office/drawing/2010/main">
        <mc:Choice Requires="a14">
          <p:sp>
            <p:nvSpPr>
              <p:cNvPr id="168" name="文本框 167"/>
              <p:cNvSpPr txBox="1"/>
              <p:nvPr/>
            </p:nvSpPr>
            <p:spPr>
              <a:xfrm>
                <a:off x="11361166" y="4350335"/>
                <a:ext cx="492443"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m:t>
                      </m:r>
                    </m:oMath>
                  </m:oMathPara>
                </a14:m>
                <a:endParaRPr lang="zh-CN" altLang="en-US" dirty="0"/>
              </a:p>
            </p:txBody>
          </p:sp>
        </mc:Choice>
        <mc:Fallback xmlns="">
          <p:sp>
            <p:nvSpPr>
              <p:cNvPr id="168" name="文本框 167"/>
              <p:cNvSpPr txBox="1">
                <a:spLocks noRot="1" noChangeAspect="1" noMove="1" noResize="1" noEditPoints="1" noAdjustHandles="1" noChangeArrowheads="1" noChangeShapeType="1" noTextEdit="1"/>
              </p:cNvSpPr>
              <p:nvPr/>
            </p:nvSpPr>
            <p:spPr>
              <a:xfrm>
                <a:off x="11361166" y="4350335"/>
                <a:ext cx="492443" cy="369332"/>
              </a:xfrm>
              <a:prstGeom prst="rect">
                <a:avLst/>
              </a:prstGeom>
              <a:blipFill>
                <a:blip r:embed="rId35"/>
                <a:stretch>
                  <a:fillRect b="-15000"/>
                </a:stretch>
              </a:blipFill>
            </p:spPr>
            <p:txBody>
              <a:bodyPr/>
              <a:lstStyle/>
              <a:p>
                <a:r>
                  <a:rPr lang="zh-CN" altLang="en-US">
                    <a:noFill/>
                  </a:rPr>
                  <a:t> </a:t>
                </a:r>
              </a:p>
            </p:txBody>
          </p:sp>
        </mc:Fallback>
      </mc:AlternateContent>
      <p:sp>
        <p:nvSpPr>
          <p:cNvPr id="169" name="文本框 168"/>
          <p:cNvSpPr txBox="1"/>
          <p:nvPr/>
        </p:nvSpPr>
        <p:spPr>
          <a:xfrm>
            <a:off x="7993115" y="4726227"/>
            <a:ext cx="1451038" cy="369332"/>
          </a:xfrm>
          <a:prstGeom prst="rect">
            <a:avLst/>
          </a:prstGeom>
          <a:noFill/>
        </p:spPr>
        <p:txBody>
          <a:bodyPr wrap="none" rtlCol="0">
            <a:spAutoFit/>
          </a:bodyPr>
          <a:lstStyle/>
          <a:p>
            <a:r>
              <a:rPr lang="en-US" altLang="zh-CN" dirty="0"/>
              <a:t>1 2 6 4 7 6 8</a:t>
            </a:r>
            <a:endParaRPr lang="zh-CN" altLang="en-US" dirty="0"/>
          </a:p>
        </p:txBody>
      </p:sp>
      <mc:AlternateContent xmlns:mc="http://schemas.openxmlformats.org/markup-compatibility/2006" xmlns:a14="http://schemas.microsoft.com/office/drawing/2010/main">
        <mc:Choice Requires="a14">
          <p:sp>
            <p:nvSpPr>
              <p:cNvPr id="170" name="文本框 169"/>
              <p:cNvSpPr txBox="1"/>
              <p:nvPr/>
            </p:nvSpPr>
            <p:spPr>
              <a:xfrm>
                <a:off x="11350065" y="4726265"/>
                <a:ext cx="492443"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m:t>
                      </m:r>
                    </m:oMath>
                  </m:oMathPara>
                </a14:m>
                <a:endParaRPr lang="zh-CN" altLang="en-US" dirty="0"/>
              </a:p>
            </p:txBody>
          </p:sp>
        </mc:Choice>
        <mc:Fallback xmlns="">
          <p:sp>
            <p:nvSpPr>
              <p:cNvPr id="170" name="文本框 169"/>
              <p:cNvSpPr txBox="1">
                <a:spLocks noRot="1" noChangeAspect="1" noMove="1" noResize="1" noEditPoints="1" noAdjustHandles="1" noChangeArrowheads="1" noChangeShapeType="1" noTextEdit="1"/>
              </p:cNvSpPr>
              <p:nvPr/>
            </p:nvSpPr>
            <p:spPr>
              <a:xfrm>
                <a:off x="11350065" y="4726265"/>
                <a:ext cx="492443" cy="369332"/>
              </a:xfrm>
              <a:prstGeom prst="rect">
                <a:avLst/>
              </a:prstGeom>
              <a:blipFill>
                <a:blip r:embed="rId36"/>
                <a:stretch>
                  <a:fillRect b="-14754"/>
                </a:stretch>
              </a:blipFill>
            </p:spPr>
            <p:txBody>
              <a:bodyPr/>
              <a:lstStyle/>
              <a:p>
                <a:r>
                  <a:rPr lang="zh-CN" altLang="en-US">
                    <a:noFill/>
                  </a:rPr>
                  <a:t> </a:t>
                </a:r>
              </a:p>
            </p:txBody>
          </p:sp>
        </mc:Fallback>
      </mc:AlternateContent>
      <p:sp>
        <p:nvSpPr>
          <p:cNvPr id="171" name="文本框 170"/>
          <p:cNvSpPr txBox="1"/>
          <p:nvPr/>
        </p:nvSpPr>
        <p:spPr>
          <a:xfrm>
            <a:off x="7987066" y="5092997"/>
            <a:ext cx="1069524" cy="369332"/>
          </a:xfrm>
          <a:prstGeom prst="rect">
            <a:avLst/>
          </a:prstGeom>
          <a:noFill/>
        </p:spPr>
        <p:txBody>
          <a:bodyPr wrap="none" rtlCol="0">
            <a:spAutoFit/>
          </a:bodyPr>
          <a:lstStyle/>
          <a:p>
            <a:r>
              <a:rPr lang="en-US" altLang="zh-CN" dirty="0"/>
              <a:t>1 2 6 4 7</a:t>
            </a:r>
            <a:endParaRPr lang="zh-CN" altLang="en-US" dirty="0"/>
          </a:p>
        </p:txBody>
      </p:sp>
      <mc:AlternateContent xmlns:mc="http://schemas.openxmlformats.org/markup-compatibility/2006" xmlns:a14="http://schemas.microsoft.com/office/drawing/2010/main">
        <mc:Choice Requires="a14">
          <p:sp>
            <p:nvSpPr>
              <p:cNvPr id="172" name="文本框 171"/>
              <p:cNvSpPr txBox="1"/>
              <p:nvPr/>
            </p:nvSpPr>
            <p:spPr>
              <a:xfrm>
                <a:off x="11361165" y="5103782"/>
                <a:ext cx="492443"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m:t>
                      </m:r>
                    </m:oMath>
                  </m:oMathPara>
                </a14:m>
                <a:endParaRPr lang="zh-CN" altLang="en-US" dirty="0"/>
              </a:p>
            </p:txBody>
          </p:sp>
        </mc:Choice>
        <mc:Fallback xmlns="">
          <p:sp>
            <p:nvSpPr>
              <p:cNvPr id="172" name="文本框 171"/>
              <p:cNvSpPr txBox="1">
                <a:spLocks noRot="1" noChangeAspect="1" noMove="1" noResize="1" noEditPoints="1" noAdjustHandles="1" noChangeArrowheads="1" noChangeShapeType="1" noTextEdit="1"/>
              </p:cNvSpPr>
              <p:nvPr/>
            </p:nvSpPr>
            <p:spPr>
              <a:xfrm>
                <a:off x="11361165" y="5103782"/>
                <a:ext cx="492443" cy="369332"/>
              </a:xfrm>
              <a:prstGeom prst="rect">
                <a:avLst/>
              </a:prstGeom>
              <a:blipFill>
                <a:blip r:embed="rId37"/>
                <a:stretch>
                  <a:fillRect b="-14754"/>
                </a:stretch>
              </a:blipFill>
            </p:spPr>
            <p:txBody>
              <a:bodyPr/>
              <a:lstStyle/>
              <a:p>
                <a:r>
                  <a:rPr lang="zh-CN" altLang="en-US">
                    <a:noFill/>
                  </a:rPr>
                  <a:t> </a:t>
                </a:r>
              </a:p>
            </p:txBody>
          </p:sp>
        </mc:Fallback>
      </mc:AlternateContent>
      <p:sp>
        <p:nvSpPr>
          <p:cNvPr id="173" name="文本框 172"/>
          <p:cNvSpPr txBox="1"/>
          <p:nvPr/>
        </p:nvSpPr>
        <p:spPr>
          <a:xfrm>
            <a:off x="7987066" y="5462548"/>
            <a:ext cx="1260281" cy="369332"/>
          </a:xfrm>
          <a:prstGeom prst="rect">
            <a:avLst/>
          </a:prstGeom>
          <a:noFill/>
        </p:spPr>
        <p:txBody>
          <a:bodyPr wrap="none" rtlCol="0">
            <a:spAutoFit/>
          </a:bodyPr>
          <a:lstStyle/>
          <a:p>
            <a:r>
              <a:rPr lang="en-US" altLang="zh-CN" dirty="0"/>
              <a:t>1 2 6 4 7 9</a:t>
            </a:r>
            <a:endParaRPr lang="zh-CN" altLang="en-US" dirty="0"/>
          </a:p>
        </p:txBody>
      </p:sp>
      <mc:AlternateContent xmlns:mc="http://schemas.openxmlformats.org/markup-compatibility/2006" xmlns:a14="http://schemas.microsoft.com/office/drawing/2010/main">
        <mc:Choice Requires="a14">
          <p:sp>
            <p:nvSpPr>
              <p:cNvPr id="174" name="文本框 173"/>
              <p:cNvSpPr txBox="1"/>
              <p:nvPr/>
            </p:nvSpPr>
            <p:spPr>
              <a:xfrm>
                <a:off x="11457346" y="5473147"/>
                <a:ext cx="396262"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74" name="文本框 173"/>
              <p:cNvSpPr txBox="1">
                <a:spLocks noRot="1" noChangeAspect="1" noMove="1" noResize="1" noEditPoints="1" noAdjustHandles="1" noChangeArrowheads="1" noChangeShapeType="1" noTextEdit="1"/>
              </p:cNvSpPr>
              <p:nvPr/>
            </p:nvSpPr>
            <p:spPr>
              <a:xfrm>
                <a:off x="11457346" y="5473147"/>
                <a:ext cx="396262" cy="369332"/>
              </a:xfrm>
              <a:prstGeom prst="rect">
                <a:avLst/>
              </a:prstGeom>
              <a:blipFill>
                <a:blip r:embed="rId38"/>
                <a:stretch>
                  <a:fillRect/>
                </a:stretch>
              </a:blipFill>
            </p:spPr>
            <p:txBody>
              <a:bodyPr/>
              <a:lstStyle/>
              <a:p>
                <a:r>
                  <a:rPr lang="zh-CN" altLang="en-US">
                    <a:noFill/>
                  </a:rPr>
                  <a:t> </a:t>
                </a:r>
              </a:p>
            </p:txBody>
          </p:sp>
        </mc:Fallback>
      </mc:AlternateContent>
      <p:sp>
        <p:nvSpPr>
          <p:cNvPr id="175" name="文本框 174"/>
          <p:cNvSpPr txBox="1"/>
          <p:nvPr/>
        </p:nvSpPr>
        <p:spPr>
          <a:xfrm>
            <a:off x="7987066" y="5833306"/>
            <a:ext cx="878767" cy="369332"/>
          </a:xfrm>
          <a:prstGeom prst="rect">
            <a:avLst/>
          </a:prstGeom>
          <a:noFill/>
        </p:spPr>
        <p:txBody>
          <a:bodyPr wrap="none" rtlCol="0">
            <a:spAutoFit/>
          </a:bodyPr>
          <a:lstStyle/>
          <a:p>
            <a:r>
              <a:rPr lang="en-US" altLang="zh-CN" dirty="0"/>
              <a:t>1 2 6 8</a:t>
            </a:r>
            <a:endParaRPr lang="zh-CN" altLang="en-US" dirty="0"/>
          </a:p>
        </p:txBody>
      </p:sp>
      <mc:AlternateContent xmlns:mc="http://schemas.openxmlformats.org/markup-compatibility/2006" xmlns:a14="http://schemas.microsoft.com/office/drawing/2010/main">
        <mc:Choice Requires="a14">
          <p:sp>
            <p:nvSpPr>
              <p:cNvPr id="176" name="文本框 175"/>
              <p:cNvSpPr txBox="1"/>
              <p:nvPr/>
            </p:nvSpPr>
            <p:spPr>
              <a:xfrm>
                <a:off x="11459133" y="5842479"/>
                <a:ext cx="396262"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76" name="文本框 175"/>
              <p:cNvSpPr txBox="1">
                <a:spLocks noRot="1" noChangeAspect="1" noMove="1" noResize="1" noEditPoints="1" noAdjustHandles="1" noChangeArrowheads="1" noChangeShapeType="1" noTextEdit="1"/>
              </p:cNvSpPr>
              <p:nvPr/>
            </p:nvSpPr>
            <p:spPr>
              <a:xfrm>
                <a:off x="11459133" y="5842479"/>
                <a:ext cx="396262" cy="369332"/>
              </a:xfrm>
              <a:prstGeom prst="rect">
                <a:avLst/>
              </a:prstGeom>
              <a:blipFill>
                <a:blip r:embed="rId39"/>
                <a:stretch>
                  <a:fillRect/>
                </a:stretch>
              </a:blipFill>
            </p:spPr>
            <p:txBody>
              <a:bodyPr/>
              <a:lstStyle/>
              <a:p>
                <a:r>
                  <a:rPr lang="zh-CN" altLang="en-US">
                    <a:noFill/>
                  </a:rPr>
                  <a:t> </a:t>
                </a:r>
              </a:p>
            </p:txBody>
          </p:sp>
        </mc:Fallback>
      </mc:AlternateContent>
      <p:sp>
        <p:nvSpPr>
          <p:cNvPr id="177" name="文本框 176"/>
          <p:cNvSpPr txBox="1"/>
          <p:nvPr/>
        </p:nvSpPr>
        <p:spPr>
          <a:xfrm>
            <a:off x="7987066" y="6202529"/>
            <a:ext cx="497252" cy="369332"/>
          </a:xfrm>
          <a:prstGeom prst="rect">
            <a:avLst/>
          </a:prstGeom>
          <a:noFill/>
        </p:spPr>
        <p:txBody>
          <a:bodyPr wrap="none" rtlCol="0">
            <a:spAutoFit/>
          </a:bodyPr>
          <a:lstStyle/>
          <a:p>
            <a:r>
              <a:rPr lang="en-US" altLang="zh-CN" dirty="0"/>
              <a:t>1 2</a:t>
            </a:r>
            <a:endParaRPr lang="zh-CN" altLang="en-US" dirty="0"/>
          </a:p>
        </p:txBody>
      </p:sp>
      <mc:AlternateContent xmlns:mc="http://schemas.openxmlformats.org/markup-compatibility/2006" xmlns:a14="http://schemas.microsoft.com/office/drawing/2010/main">
        <mc:Choice Requires="a14">
          <p:sp>
            <p:nvSpPr>
              <p:cNvPr id="178" name="文本框 177"/>
              <p:cNvSpPr txBox="1"/>
              <p:nvPr/>
            </p:nvSpPr>
            <p:spPr>
              <a:xfrm>
                <a:off x="11441766" y="6194120"/>
                <a:ext cx="396262"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78" name="文本框 177"/>
              <p:cNvSpPr txBox="1">
                <a:spLocks noRot="1" noChangeAspect="1" noMove="1" noResize="1" noEditPoints="1" noAdjustHandles="1" noChangeArrowheads="1" noChangeShapeType="1" noTextEdit="1"/>
              </p:cNvSpPr>
              <p:nvPr/>
            </p:nvSpPr>
            <p:spPr>
              <a:xfrm>
                <a:off x="11441766" y="6194120"/>
                <a:ext cx="396262" cy="369332"/>
              </a:xfrm>
              <a:prstGeom prst="rect">
                <a:avLst/>
              </a:prstGeom>
              <a:blipFill>
                <a:blip r:embed="rId40"/>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DFC268C-87AC-4DAC-8197-D4CD9BA8AB53}"/>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66411" y="3051279"/>
            <a:ext cx="6901270" cy="2962913"/>
          </a:xfrm>
          <a:prstGeom prst="rect">
            <a:avLst/>
          </a:prstGeom>
        </p:spPr>
      </p:pic>
    </p:spTree>
    <p:extLst>
      <p:ext uri="{BB962C8B-B14F-4D97-AF65-F5344CB8AC3E}">
        <p14:creationId xmlns:p14="http://schemas.microsoft.com/office/powerpoint/2010/main" val="19591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fade">
                                      <p:cBhvr>
                                        <p:cTn id="18" dur="500"/>
                                        <p:tgtEl>
                                          <p:spTgt spid="1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1"/>
                                        </p:tgtEl>
                                        <p:attrNameLst>
                                          <p:attrName>style.visibility</p:attrName>
                                        </p:attrNameLst>
                                      </p:cBhvr>
                                      <p:to>
                                        <p:strVal val="visible"/>
                                      </p:to>
                                    </p:set>
                                    <p:animEffect transition="in" filter="fade">
                                      <p:cBhvr>
                                        <p:cTn id="26" dur="500"/>
                                        <p:tgtEl>
                                          <p:spTgt spid="1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500"/>
                                        <p:tgtEl>
                                          <p:spTgt spid="1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6"/>
                                        </p:tgtEl>
                                        <p:attrNameLst>
                                          <p:attrName>style.visibility</p:attrName>
                                        </p:attrNameLst>
                                      </p:cBhvr>
                                      <p:to>
                                        <p:strVal val="visible"/>
                                      </p:to>
                                    </p:set>
                                    <p:animEffect transition="in" filter="fade">
                                      <p:cBhvr>
                                        <p:cTn id="42" dur="500"/>
                                        <p:tgtEl>
                                          <p:spTgt spid="1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7"/>
                                        </p:tgtEl>
                                        <p:attrNameLst>
                                          <p:attrName>style.visibility</p:attrName>
                                        </p:attrNameLst>
                                      </p:cBhvr>
                                      <p:to>
                                        <p:strVal val="visible"/>
                                      </p:to>
                                    </p:set>
                                    <p:animEffect transition="in" filter="fade">
                                      <p:cBhvr>
                                        <p:cTn id="47" dur="500"/>
                                        <p:tgtEl>
                                          <p:spTgt spid="1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8"/>
                                        </p:tgtEl>
                                        <p:attrNameLst>
                                          <p:attrName>style.visibility</p:attrName>
                                        </p:attrNameLst>
                                      </p:cBhvr>
                                      <p:to>
                                        <p:strVal val="visible"/>
                                      </p:to>
                                    </p:set>
                                    <p:animEffect transition="in" filter="fade">
                                      <p:cBhvr>
                                        <p:cTn id="50" dur="500"/>
                                        <p:tgtEl>
                                          <p:spTgt spid="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9"/>
                                        </p:tgtEl>
                                        <p:attrNameLst>
                                          <p:attrName>style.visibility</p:attrName>
                                        </p:attrNameLst>
                                      </p:cBhvr>
                                      <p:to>
                                        <p:strVal val="visible"/>
                                      </p:to>
                                    </p:set>
                                    <p:animEffect transition="in" filter="fade">
                                      <p:cBhvr>
                                        <p:cTn id="55" dur="500"/>
                                        <p:tgtEl>
                                          <p:spTgt spid="1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0"/>
                                        </p:tgtEl>
                                        <p:attrNameLst>
                                          <p:attrName>style.visibility</p:attrName>
                                        </p:attrNameLst>
                                      </p:cBhvr>
                                      <p:to>
                                        <p:strVal val="visible"/>
                                      </p:to>
                                    </p:set>
                                    <p:animEffect transition="in" filter="fade">
                                      <p:cBhvr>
                                        <p:cTn id="58" dur="500"/>
                                        <p:tgtEl>
                                          <p:spTgt spid="1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1"/>
                                        </p:tgtEl>
                                        <p:attrNameLst>
                                          <p:attrName>style.visibility</p:attrName>
                                        </p:attrNameLst>
                                      </p:cBhvr>
                                      <p:to>
                                        <p:strVal val="visible"/>
                                      </p:to>
                                    </p:set>
                                    <p:animEffect transition="in" filter="fade">
                                      <p:cBhvr>
                                        <p:cTn id="63" dur="500"/>
                                        <p:tgtEl>
                                          <p:spTgt spid="16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fade">
                                      <p:cBhvr>
                                        <p:cTn id="66" dur="500"/>
                                        <p:tgtEl>
                                          <p:spTgt spid="16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64"/>
                                        </p:tgtEl>
                                        <p:attrNameLst>
                                          <p:attrName>style.visibility</p:attrName>
                                        </p:attrNameLst>
                                      </p:cBhvr>
                                      <p:to>
                                        <p:strVal val="visible"/>
                                      </p:to>
                                    </p:set>
                                    <p:animEffect transition="in" filter="fade">
                                      <p:cBhvr>
                                        <p:cTn id="74" dur="500"/>
                                        <p:tgtEl>
                                          <p:spTgt spid="16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65"/>
                                        </p:tgtEl>
                                        <p:attrNameLst>
                                          <p:attrName>style.visibility</p:attrName>
                                        </p:attrNameLst>
                                      </p:cBhvr>
                                      <p:to>
                                        <p:strVal val="visible"/>
                                      </p:to>
                                    </p:set>
                                    <p:animEffect transition="in" filter="fade">
                                      <p:cBhvr>
                                        <p:cTn id="79" dur="500"/>
                                        <p:tgtEl>
                                          <p:spTgt spid="16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6"/>
                                        </p:tgtEl>
                                        <p:attrNameLst>
                                          <p:attrName>style.visibility</p:attrName>
                                        </p:attrNameLst>
                                      </p:cBhvr>
                                      <p:to>
                                        <p:strVal val="visible"/>
                                      </p:to>
                                    </p:set>
                                    <p:animEffect transition="in" filter="fade">
                                      <p:cBhvr>
                                        <p:cTn id="82" dur="500"/>
                                        <p:tgtEl>
                                          <p:spTgt spid="16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7"/>
                                        </p:tgtEl>
                                        <p:attrNameLst>
                                          <p:attrName>style.visibility</p:attrName>
                                        </p:attrNameLst>
                                      </p:cBhvr>
                                      <p:to>
                                        <p:strVal val="visible"/>
                                      </p:to>
                                    </p:set>
                                    <p:animEffect transition="in" filter="fade">
                                      <p:cBhvr>
                                        <p:cTn id="87" dur="500"/>
                                        <p:tgtEl>
                                          <p:spTgt spid="16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68"/>
                                        </p:tgtEl>
                                        <p:attrNameLst>
                                          <p:attrName>style.visibility</p:attrName>
                                        </p:attrNameLst>
                                      </p:cBhvr>
                                      <p:to>
                                        <p:strVal val="visible"/>
                                      </p:to>
                                    </p:set>
                                    <p:animEffect transition="in" filter="fade">
                                      <p:cBhvr>
                                        <p:cTn id="90" dur="500"/>
                                        <p:tgtEl>
                                          <p:spTgt spid="16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69"/>
                                        </p:tgtEl>
                                        <p:attrNameLst>
                                          <p:attrName>style.visibility</p:attrName>
                                        </p:attrNameLst>
                                      </p:cBhvr>
                                      <p:to>
                                        <p:strVal val="visible"/>
                                      </p:to>
                                    </p:set>
                                    <p:animEffect transition="in" filter="fade">
                                      <p:cBhvr>
                                        <p:cTn id="95" dur="500"/>
                                        <p:tgtEl>
                                          <p:spTgt spid="16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70"/>
                                        </p:tgtEl>
                                        <p:attrNameLst>
                                          <p:attrName>style.visibility</p:attrName>
                                        </p:attrNameLst>
                                      </p:cBhvr>
                                      <p:to>
                                        <p:strVal val="visible"/>
                                      </p:to>
                                    </p:set>
                                    <p:animEffect transition="in" filter="fade">
                                      <p:cBhvr>
                                        <p:cTn id="98" dur="500"/>
                                        <p:tgtEl>
                                          <p:spTgt spid="17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71"/>
                                        </p:tgtEl>
                                        <p:attrNameLst>
                                          <p:attrName>style.visibility</p:attrName>
                                        </p:attrNameLst>
                                      </p:cBhvr>
                                      <p:to>
                                        <p:strVal val="visible"/>
                                      </p:to>
                                    </p:set>
                                    <p:animEffect transition="in" filter="fade">
                                      <p:cBhvr>
                                        <p:cTn id="103" dur="500"/>
                                        <p:tgtEl>
                                          <p:spTgt spid="17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72"/>
                                        </p:tgtEl>
                                        <p:attrNameLst>
                                          <p:attrName>style.visibility</p:attrName>
                                        </p:attrNameLst>
                                      </p:cBhvr>
                                      <p:to>
                                        <p:strVal val="visible"/>
                                      </p:to>
                                    </p:set>
                                    <p:animEffect transition="in" filter="fade">
                                      <p:cBhvr>
                                        <p:cTn id="106" dur="500"/>
                                        <p:tgtEl>
                                          <p:spTgt spid="17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73"/>
                                        </p:tgtEl>
                                        <p:attrNameLst>
                                          <p:attrName>style.visibility</p:attrName>
                                        </p:attrNameLst>
                                      </p:cBhvr>
                                      <p:to>
                                        <p:strVal val="visible"/>
                                      </p:to>
                                    </p:set>
                                    <p:animEffect transition="in" filter="fade">
                                      <p:cBhvr>
                                        <p:cTn id="111" dur="500"/>
                                        <p:tgtEl>
                                          <p:spTgt spid="17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74"/>
                                        </p:tgtEl>
                                        <p:attrNameLst>
                                          <p:attrName>style.visibility</p:attrName>
                                        </p:attrNameLst>
                                      </p:cBhvr>
                                      <p:to>
                                        <p:strVal val="visible"/>
                                      </p:to>
                                    </p:set>
                                    <p:animEffect transition="in" filter="fade">
                                      <p:cBhvr>
                                        <p:cTn id="114" dur="500"/>
                                        <p:tgtEl>
                                          <p:spTgt spid="17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75"/>
                                        </p:tgtEl>
                                        <p:attrNameLst>
                                          <p:attrName>style.visibility</p:attrName>
                                        </p:attrNameLst>
                                      </p:cBhvr>
                                      <p:to>
                                        <p:strVal val="visible"/>
                                      </p:to>
                                    </p:set>
                                    <p:animEffect transition="in" filter="fade">
                                      <p:cBhvr>
                                        <p:cTn id="119" dur="500"/>
                                        <p:tgtEl>
                                          <p:spTgt spid="17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76"/>
                                        </p:tgtEl>
                                        <p:attrNameLst>
                                          <p:attrName>style.visibility</p:attrName>
                                        </p:attrNameLst>
                                      </p:cBhvr>
                                      <p:to>
                                        <p:strVal val="visible"/>
                                      </p:to>
                                    </p:set>
                                    <p:animEffect transition="in" filter="fade">
                                      <p:cBhvr>
                                        <p:cTn id="122" dur="500"/>
                                        <p:tgtEl>
                                          <p:spTgt spid="17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77"/>
                                        </p:tgtEl>
                                        <p:attrNameLst>
                                          <p:attrName>style.visibility</p:attrName>
                                        </p:attrNameLst>
                                      </p:cBhvr>
                                      <p:to>
                                        <p:strVal val="visible"/>
                                      </p:to>
                                    </p:set>
                                    <p:animEffect transition="in" filter="fade">
                                      <p:cBhvr>
                                        <p:cTn id="127" dur="500"/>
                                        <p:tgtEl>
                                          <p:spTgt spid="17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78"/>
                                        </p:tgtEl>
                                        <p:attrNameLst>
                                          <p:attrName>style.visibility</p:attrName>
                                        </p:attrNameLst>
                                      </p:cBhvr>
                                      <p:to>
                                        <p:strVal val="visible"/>
                                      </p:to>
                                    </p:set>
                                    <p:animEffect transition="in" filter="fade">
                                      <p:cBhvr>
                                        <p:cTn id="130"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8" grpId="0"/>
      <p:bldP spid="149" grpId="0"/>
      <p:bldP spid="150" grpId="0"/>
      <p:bldP spid="151" grpId="0"/>
      <p:bldP spid="152"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LR(0)</a:t>
            </a:r>
            <a:r>
              <a:rPr lang="zh-CN" altLang="en-US" dirty="0"/>
              <a:t>分析表</a:t>
            </a:r>
          </a:p>
        </p:txBody>
      </p:sp>
      <mc:AlternateContent xmlns:mc="http://schemas.openxmlformats.org/markup-compatibility/2006" xmlns:a14="http://schemas.microsoft.com/office/drawing/2010/main">
        <mc:Choice Requires="a14">
          <p:sp>
            <p:nvSpPr>
              <p:cNvPr id="30" name="文本框 29"/>
              <p:cNvSpPr txBox="1"/>
              <p:nvPr/>
            </p:nvSpPr>
            <p:spPr>
              <a:xfrm>
                <a:off x="6013275" y="496974"/>
                <a:ext cx="1298369" cy="1200329"/>
              </a:xfrm>
              <a:prstGeom prst="rect">
                <a:avLst/>
              </a:prstGeom>
              <a:noFill/>
            </p:spPr>
            <p:txBody>
              <a:bodyPr wrap="none" rtlCol="0">
                <a:spAutoFit/>
              </a:bodyPr>
              <a:lstStyle/>
              <a:p>
                <a:pPr algn="just"/>
                <a:r>
                  <a:rPr lang="en-US" altLang="zh-CN" dirty="0"/>
                  <a:t> </a:t>
                </a:r>
                <a14:m>
                  <m:oMath xmlns:m="http://schemas.openxmlformats.org/officeDocument/2006/math">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𝑇</m:t>
                    </m:r>
                    <m:r>
                      <a:rPr lang="en-US" altLang="zh-CN" b="0" i="1" smtClean="0">
                        <a:latin typeface="Cambria Math" panose="02040503050406030204" pitchFamily="18" charset="0"/>
                      </a:rPr>
                      <m:t> </m:t>
                    </m:r>
                  </m:oMath>
                </a14:m>
                <a:endParaRPr lang="en-US" altLang="zh-CN" b="0" dirty="0"/>
              </a:p>
              <a:p>
                <a:pPr algn="just"/>
                <a:r>
                  <a:rPr lang="en-US" altLang="zh-CN" dirty="0"/>
                  <a: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 →</m:t>
                    </m:r>
                    <m:r>
                      <a:rPr lang="en-US" altLang="zh-CN" b="0" i="1" smtClean="0">
                        <a:latin typeface="Cambria Math" panose="02040503050406030204" pitchFamily="18" charset="0"/>
                      </a:rPr>
                      <m:t>𝑇</m:t>
                    </m:r>
                  </m:oMath>
                </a14:m>
                <a:endParaRPr lang="en-US" altLang="zh-CN" dirty="0"/>
              </a:p>
              <a:p>
                <a:pPr algn="just"/>
                <a:r>
                  <a:rPr lang="en-US" altLang="zh-CN" dirty="0"/>
                  <a:t> </a:t>
                </a:r>
                <a14:m>
                  <m:oMath xmlns:m="http://schemas.openxmlformats.org/officeDocument/2006/math">
                    <m:r>
                      <a:rPr lang="en-US" altLang="zh-CN" i="1">
                        <a:latin typeface="Cambria Math" panose="02040503050406030204" pitchFamily="18" charset="0"/>
                      </a:rPr>
                      <m:t>𝑇</m:t>
                    </m:r>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𝑆</m:t>
                        </m:r>
                      </m:e>
                    </m:d>
                  </m:oMath>
                </a14:m>
                <a:endParaRPr lang="en-US" altLang="zh-CN" dirty="0"/>
              </a:p>
              <a:p>
                <a:pPr algn="just"/>
                <a:r>
                  <a:rPr lang="en-US" altLang="zh-CN" dirty="0"/>
                  <a:t> </a:t>
                </a:r>
                <a14:m>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 →</m:t>
                    </m:r>
                    <m:r>
                      <a:rPr lang="en-US" altLang="zh-CN" b="0" i="1" smtClean="0">
                        <a:latin typeface="Cambria Math" panose="02040503050406030204" pitchFamily="18" charset="0"/>
                      </a:rPr>
                      <m:t>𝑥</m:t>
                    </m:r>
                  </m:oMath>
                </a14:m>
                <a:endParaRPr lang="en-US" altLang="zh-CN" dirty="0"/>
              </a:p>
            </p:txBody>
          </p:sp>
        </mc:Choice>
        <mc:Fallback xmlns="">
          <p:sp>
            <p:nvSpPr>
              <p:cNvPr id="30" name="文本框 29"/>
              <p:cNvSpPr txBox="1">
                <a:spLocks noRot="1" noChangeAspect="1" noMove="1" noResize="1" noEditPoints="1" noAdjustHandles="1" noChangeArrowheads="1" noChangeShapeType="1" noTextEdit="1"/>
              </p:cNvSpPr>
              <p:nvPr/>
            </p:nvSpPr>
            <p:spPr>
              <a:xfrm>
                <a:off x="6013275" y="496974"/>
                <a:ext cx="1298369" cy="120032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69" name="表格 68"/>
              <p:cNvGraphicFramePr>
                <a:graphicFrameLocks noGrp="1"/>
              </p:cNvGraphicFramePr>
              <p:nvPr>
                <p:extLst/>
              </p:nvPr>
            </p:nvGraphicFramePr>
            <p:xfrm>
              <a:off x="900183" y="2230909"/>
              <a:ext cx="4113808" cy="3708400"/>
            </p:xfrm>
            <a:graphic>
              <a:graphicData uri="http://schemas.openxmlformats.org/drawingml/2006/table">
                <a:tbl>
                  <a:tblPr firstRow="1" bandRow="1">
                    <a:tableStyleId>{5C22544A-7EE6-4342-B048-85BDC9FD1C3A}</a:tableStyleId>
                  </a:tblPr>
                  <a:tblGrid>
                    <a:gridCol w="514226">
                      <a:extLst>
                        <a:ext uri="{9D8B030D-6E8A-4147-A177-3AD203B41FA5}">
                          <a16:colId xmlns:a16="http://schemas.microsoft.com/office/drawing/2014/main" val="2439902071"/>
                        </a:ext>
                      </a:extLst>
                    </a:gridCol>
                    <a:gridCol w="514226">
                      <a:extLst>
                        <a:ext uri="{9D8B030D-6E8A-4147-A177-3AD203B41FA5}">
                          <a16:colId xmlns:a16="http://schemas.microsoft.com/office/drawing/2014/main" val="569960695"/>
                        </a:ext>
                      </a:extLst>
                    </a:gridCol>
                    <a:gridCol w="514226">
                      <a:extLst>
                        <a:ext uri="{9D8B030D-6E8A-4147-A177-3AD203B41FA5}">
                          <a16:colId xmlns:a16="http://schemas.microsoft.com/office/drawing/2014/main" val="1412728385"/>
                        </a:ext>
                      </a:extLst>
                    </a:gridCol>
                    <a:gridCol w="514226">
                      <a:extLst>
                        <a:ext uri="{9D8B030D-6E8A-4147-A177-3AD203B41FA5}">
                          <a16:colId xmlns:a16="http://schemas.microsoft.com/office/drawing/2014/main" val="1506889907"/>
                        </a:ext>
                      </a:extLst>
                    </a:gridCol>
                    <a:gridCol w="514226">
                      <a:extLst>
                        <a:ext uri="{9D8B030D-6E8A-4147-A177-3AD203B41FA5}">
                          <a16:colId xmlns:a16="http://schemas.microsoft.com/office/drawing/2014/main" val="1912355940"/>
                        </a:ext>
                      </a:extLst>
                    </a:gridCol>
                    <a:gridCol w="514226">
                      <a:extLst>
                        <a:ext uri="{9D8B030D-6E8A-4147-A177-3AD203B41FA5}">
                          <a16:colId xmlns:a16="http://schemas.microsoft.com/office/drawing/2014/main" val="2633704528"/>
                        </a:ext>
                      </a:extLst>
                    </a:gridCol>
                    <a:gridCol w="514226">
                      <a:extLst>
                        <a:ext uri="{9D8B030D-6E8A-4147-A177-3AD203B41FA5}">
                          <a16:colId xmlns:a16="http://schemas.microsoft.com/office/drawing/2014/main" val="819033446"/>
                        </a:ext>
                      </a:extLst>
                    </a:gridCol>
                    <a:gridCol w="514226">
                      <a:extLst>
                        <a:ext uri="{9D8B030D-6E8A-4147-A177-3AD203B41FA5}">
                          <a16:colId xmlns:a16="http://schemas.microsoft.com/office/drawing/2014/main" val="3798706137"/>
                        </a:ext>
                      </a:extLst>
                    </a:gridCol>
                  </a:tblGrid>
                  <a:tr h="370840">
                    <a:tc>
                      <a:txBody>
                        <a:bodyPr/>
                        <a:lstStyle/>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𝒙</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𝑺</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𝑻</m:t>
                                </m:r>
                              </m:oMath>
                            </m:oMathPara>
                          </a14:m>
                          <a:endParaRPr lang="zh-CN" altLang="en-US" dirty="0"/>
                        </a:p>
                      </a:txBody>
                      <a:tcPr/>
                    </a:tc>
                    <a:extLst>
                      <a:ext uri="{0D108BD9-81ED-4DB2-BD59-A6C34878D82A}">
                        <a16:rowId xmlns:a16="http://schemas.microsoft.com/office/drawing/2014/main" val="1676559966"/>
                      </a:ext>
                    </a:extLst>
                  </a:tr>
                  <a:tr h="370840">
                    <a:tc>
                      <a:txBody>
                        <a:bodyPr/>
                        <a:lstStyle/>
                        <a:p>
                          <a:r>
                            <a:rPr lang="en-US" altLang="zh-CN" dirty="0"/>
                            <a:t>1</a:t>
                          </a:r>
                          <a:endParaRPr lang="zh-CN" altLang="en-US" dirty="0"/>
                        </a:p>
                      </a:txBody>
                      <a:tcPr/>
                    </a:tc>
                    <a:tc>
                      <a:txBody>
                        <a:bodyPr/>
                        <a:lstStyle/>
                        <a:p>
                          <a:r>
                            <a:rPr lang="en-US" altLang="zh-CN" dirty="0"/>
                            <a:t>s5</a:t>
                          </a:r>
                          <a:endParaRPr lang="zh-CN" altLang="en-US" dirty="0"/>
                        </a:p>
                      </a:txBody>
                      <a:tcPr/>
                    </a:tc>
                    <a:tc>
                      <a:txBody>
                        <a:bodyPr/>
                        <a:lstStyle/>
                        <a:p>
                          <a:r>
                            <a:rPr lang="en-US" altLang="zh-CN" dirty="0"/>
                            <a:t>s4</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s2</a:t>
                          </a:r>
                          <a:endParaRPr lang="zh-CN" altLang="en-US" dirty="0"/>
                        </a:p>
                      </a:txBody>
                      <a:tcPr/>
                    </a:tc>
                    <a:tc>
                      <a:txBody>
                        <a:bodyPr/>
                        <a:lstStyle/>
                        <a:p>
                          <a:r>
                            <a:rPr lang="en-US" altLang="zh-CN" dirty="0"/>
                            <a:t>s3</a:t>
                          </a:r>
                          <a:endParaRPr lang="zh-CN" altLang="en-US" dirty="0"/>
                        </a:p>
                      </a:txBody>
                      <a:tcPr/>
                    </a:tc>
                    <a:extLst>
                      <a:ext uri="{0D108BD9-81ED-4DB2-BD59-A6C34878D82A}">
                        <a16:rowId xmlns:a16="http://schemas.microsoft.com/office/drawing/2014/main" val="2208321415"/>
                      </a:ext>
                    </a:extLst>
                  </a:tr>
                  <a:tr h="370840">
                    <a:tc>
                      <a:txBody>
                        <a:bodyPr/>
                        <a:lstStyle/>
                        <a:p>
                          <a:r>
                            <a:rPr lang="en-US" altLang="zh-CN" dirty="0"/>
                            <a:t>2</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a:t>s6</a:t>
                          </a:r>
                          <a:endParaRPr lang="zh-CN" altLang="en-US" dirty="0"/>
                        </a:p>
                      </a:txBody>
                      <a:tcPr/>
                    </a:tc>
                    <a:tc>
                      <a:txBody>
                        <a:bodyPr/>
                        <a:lstStyle/>
                        <a:p>
                          <a:r>
                            <a:rPr lang="en-US" altLang="zh-CN" dirty="0"/>
                            <a:t>ac</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909457739"/>
                      </a:ext>
                    </a:extLst>
                  </a:tr>
                  <a:tr h="370840">
                    <a:tc>
                      <a:txBody>
                        <a:bodyPr/>
                        <a:lstStyle/>
                        <a:p>
                          <a:r>
                            <a:rPr lang="en-US" altLang="zh-CN" dirty="0"/>
                            <a:t>3</a:t>
                          </a:r>
                          <a:endParaRPr lang="zh-CN" altLang="en-US" dirty="0"/>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822934915"/>
                      </a:ext>
                    </a:extLst>
                  </a:tr>
                  <a:tr h="370840">
                    <a:tc>
                      <a:txBody>
                        <a:bodyPr/>
                        <a:lstStyle/>
                        <a:p>
                          <a:r>
                            <a:rPr lang="en-US" altLang="zh-CN" dirty="0"/>
                            <a:t>4</a:t>
                          </a:r>
                          <a:endParaRPr lang="zh-CN" altLang="en-US" dirty="0"/>
                        </a:p>
                      </a:txBody>
                      <a:tcPr/>
                    </a:tc>
                    <a:tc>
                      <a:txBody>
                        <a:bodyPr/>
                        <a:lstStyle/>
                        <a:p>
                          <a:r>
                            <a:rPr lang="en-US" altLang="zh-CN" dirty="0"/>
                            <a:t>s5</a:t>
                          </a:r>
                          <a:endParaRPr lang="zh-CN" altLang="en-US" dirty="0"/>
                        </a:p>
                      </a:txBody>
                      <a:tcPr/>
                    </a:tc>
                    <a:tc>
                      <a:txBody>
                        <a:bodyPr/>
                        <a:lstStyle/>
                        <a:p>
                          <a:r>
                            <a:rPr lang="en-US" altLang="zh-CN" dirty="0"/>
                            <a:t>s4</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s7</a:t>
                          </a:r>
                          <a:endParaRPr lang="zh-CN" altLang="en-US" dirty="0"/>
                        </a:p>
                      </a:txBody>
                      <a:tcPr/>
                    </a:tc>
                    <a:tc>
                      <a:txBody>
                        <a:bodyPr/>
                        <a:lstStyle/>
                        <a:p>
                          <a:r>
                            <a:rPr lang="en-US" altLang="zh-CN" dirty="0"/>
                            <a:t>s3</a:t>
                          </a:r>
                          <a:endParaRPr lang="zh-CN" altLang="en-US" dirty="0"/>
                        </a:p>
                      </a:txBody>
                      <a:tcPr/>
                    </a:tc>
                    <a:extLst>
                      <a:ext uri="{0D108BD9-81ED-4DB2-BD59-A6C34878D82A}">
                        <a16:rowId xmlns:a16="http://schemas.microsoft.com/office/drawing/2014/main" val="2414669642"/>
                      </a:ext>
                    </a:extLst>
                  </a:tr>
                  <a:tr h="370840">
                    <a:tc>
                      <a:txBody>
                        <a:bodyPr/>
                        <a:lstStyle/>
                        <a:p>
                          <a:r>
                            <a:rPr lang="en-US" altLang="zh-CN" dirty="0"/>
                            <a:t>5</a:t>
                          </a:r>
                          <a:endParaRPr lang="zh-CN" altLang="en-US" dirty="0"/>
                        </a:p>
                      </a:txBody>
                      <a:tcPr/>
                    </a:tc>
                    <a:tc>
                      <a:txBody>
                        <a:bodyPr/>
                        <a:lstStyle/>
                        <a:p>
                          <a:r>
                            <a:rPr lang="en-US" altLang="zh-CN" dirty="0"/>
                            <a:t>r4</a:t>
                          </a:r>
                          <a:endParaRPr lang="zh-CN" altLang="en-US" dirty="0"/>
                        </a:p>
                      </a:txBody>
                      <a:tcPr/>
                    </a:tc>
                    <a:tc>
                      <a:txBody>
                        <a:bodyPr/>
                        <a:lstStyle/>
                        <a:p>
                          <a:r>
                            <a:rPr lang="en-US" altLang="zh-CN" dirty="0"/>
                            <a:t>r4</a:t>
                          </a:r>
                          <a:endParaRPr lang="zh-CN" altLang="en-US" dirty="0"/>
                        </a:p>
                      </a:txBody>
                      <a:tcPr/>
                    </a:tc>
                    <a:tc>
                      <a:txBody>
                        <a:bodyPr/>
                        <a:lstStyle/>
                        <a:p>
                          <a:r>
                            <a:rPr lang="en-US" altLang="zh-CN" dirty="0"/>
                            <a:t>r4</a:t>
                          </a:r>
                          <a:endParaRPr lang="zh-CN" altLang="en-US" dirty="0"/>
                        </a:p>
                      </a:txBody>
                      <a:tcPr/>
                    </a:tc>
                    <a:tc>
                      <a:txBody>
                        <a:bodyPr/>
                        <a:lstStyle/>
                        <a:p>
                          <a:r>
                            <a:rPr lang="en-US" altLang="zh-CN" dirty="0"/>
                            <a:t>r4</a:t>
                          </a:r>
                          <a:endParaRPr lang="zh-CN" altLang="en-US" dirty="0"/>
                        </a:p>
                      </a:txBody>
                      <a:tcPr/>
                    </a:tc>
                    <a:tc>
                      <a:txBody>
                        <a:bodyPr/>
                        <a:lstStyle/>
                        <a:p>
                          <a:r>
                            <a:rPr lang="en-US" altLang="zh-CN" dirty="0"/>
                            <a:t>r4</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010000337"/>
                      </a:ext>
                    </a:extLst>
                  </a:tr>
                  <a:tr h="370840">
                    <a:tc>
                      <a:txBody>
                        <a:bodyPr/>
                        <a:lstStyle/>
                        <a:p>
                          <a:r>
                            <a:rPr lang="en-US" altLang="zh-CN" dirty="0"/>
                            <a:t>6</a:t>
                          </a:r>
                          <a:endParaRPr lang="zh-CN" altLang="en-US" dirty="0"/>
                        </a:p>
                      </a:txBody>
                      <a:tcPr/>
                    </a:tc>
                    <a:tc>
                      <a:txBody>
                        <a:bodyPr/>
                        <a:lstStyle/>
                        <a:p>
                          <a:r>
                            <a:rPr lang="en-US" altLang="zh-CN" dirty="0"/>
                            <a:t>s5</a:t>
                          </a:r>
                          <a:endParaRPr lang="zh-CN" altLang="en-US" dirty="0"/>
                        </a:p>
                      </a:txBody>
                      <a:tcPr/>
                    </a:tc>
                    <a:tc>
                      <a:txBody>
                        <a:bodyPr/>
                        <a:lstStyle/>
                        <a:p>
                          <a:r>
                            <a:rPr lang="en-US" altLang="zh-CN" dirty="0"/>
                            <a:t>s4</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s8</a:t>
                          </a:r>
                          <a:endParaRPr lang="zh-CN" altLang="en-US" dirty="0"/>
                        </a:p>
                      </a:txBody>
                      <a:tcPr/>
                    </a:tc>
                    <a:extLst>
                      <a:ext uri="{0D108BD9-81ED-4DB2-BD59-A6C34878D82A}">
                        <a16:rowId xmlns:a16="http://schemas.microsoft.com/office/drawing/2014/main" val="1212172365"/>
                      </a:ext>
                    </a:extLst>
                  </a:tr>
                  <a:tr h="370840">
                    <a:tc>
                      <a:txBody>
                        <a:bodyPr/>
                        <a:lstStyle/>
                        <a:p>
                          <a:r>
                            <a:rPr lang="en-US" altLang="zh-CN" dirty="0"/>
                            <a:t>7</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s9</a:t>
                          </a:r>
                          <a:endParaRPr lang="zh-CN" altLang="en-US" dirty="0"/>
                        </a:p>
                      </a:txBody>
                      <a:tcPr/>
                    </a:tc>
                    <a:tc>
                      <a:txBody>
                        <a:bodyPr/>
                        <a:lstStyle/>
                        <a:p>
                          <a:r>
                            <a:rPr lang="en-US" altLang="zh-CN" dirty="0"/>
                            <a:t>s6</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4191462475"/>
                      </a:ext>
                    </a:extLst>
                  </a:tr>
                  <a:tr h="370840">
                    <a:tc>
                      <a:txBody>
                        <a:bodyPr/>
                        <a:lstStyle/>
                        <a:p>
                          <a:r>
                            <a:rPr lang="en-US" altLang="zh-CN" dirty="0"/>
                            <a:t>8</a:t>
                          </a:r>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33133648"/>
                      </a:ext>
                    </a:extLst>
                  </a:tr>
                  <a:tr h="370840">
                    <a:tc>
                      <a:txBody>
                        <a:bodyPr/>
                        <a:lstStyle/>
                        <a:p>
                          <a:r>
                            <a:rPr lang="en-US" altLang="zh-CN" dirty="0"/>
                            <a:t>9</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3160166361"/>
                      </a:ext>
                    </a:extLst>
                  </a:tr>
                </a:tbl>
              </a:graphicData>
            </a:graphic>
          </p:graphicFrame>
        </mc:Choice>
        <mc:Fallback xmlns="">
          <p:graphicFrame>
            <p:nvGraphicFramePr>
              <p:cNvPr id="69" name="表格 68"/>
              <p:cNvGraphicFramePr>
                <a:graphicFrameLocks noGrp="1"/>
              </p:cNvGraphicFramePr>
              <p:nvPr>
                <p:extLst>
                  <p:ext uri="{D42A27DB-BD31-4B8C-83A1-F6EECF244321}">
                    <p14:modId xmlns:p14="http://schemas.microsoft.com/office/powerpoint/2010/main" val="3447686189"/>
                  </p:ext>
                </p:extLst>
              </p:nvPr>
            </p:nvGraphicFramePr>
            <p:xfrm>
              <a:off x="900183" y="2230909"/>
              <a:ext cx="4113808" cy="3708400"/>
            </p:xfrm>
            <a:graphic>
              <a:graphicData uri="http://schemas.openxmlformats.org/drawingml/2006/table">
                <a:tbl>
                  <a:tblPr firstRow="1" bandRow="1">
                    <a:tableStyleId>{5C22544A-7EE6-4342-B048-85BDC9FD1C3A}</a:tableStyleId>
                  </a:tblPr>
                  <a:tblGrid>
                    <a:gridCol w="514226">
                      <a:extLst>
                        <a:ext uri="{9D8B030D-6E8A-4147-A177-3AD203B41FA5}">
                          <a16:colId xmlns:a16="http://schemas.microsoft.com/office/drawing/2014/main" val="2439902071"/>
                        </a:ext>
                      </a:extLst>
                    </a:gridCol>
                    <a:gridCol w="514226">
                      <a:extLst>
                        <a:ext uri="{9D8B030D-6E8A-4147-A177-3AD203B41FA5}">
                          <a16:colId xmlns:a16="http://schemas.microsoft.com/office/drawing/2014/main" val="569960695"/>
                        </a:ext>
                      </a:extLst>
                    </a:gridCol>
                    <a:gridCol w="514226">
                      <a:extLst>
                        <a:ext uri="{9D8B030D-6E8A-4147-A177-3AD203B41FA5}">
                          <a16:colId xmlns:a16="http://schemas.microsoft.com/office/drawing/2014/main" val="1412728385"/>
                        </a:ext>
                      </a:extLst>
                    </a:gridCol>
                    <a:gridCol w="514226">
                      <a:extLst>
                        <a:ext uri="{9D8B030D-6E8A-4147-A177-3AD203B41FA5}">
                          <a16:colId xmlns:a16="http://schemas.microsoft.com/office/drawing/2014/main" val="1506889907"/>
                        </a:ext>
                      </a:extLst>
                    </a:gridCol>
                    <a:gridCol w="514226">
                      <a:extLst>
                        <a:ext uri="{9D8B030D-6E8A-4147-A177-3AD203B41FA5}">
                          <a16:colId xmlns:a16="http://schemas.microsoft.com/office/drawing/2014/main" val="1912355940"/>
                        </a:ext>
                      </a:extLst>
                    </a:gridCol>
                    <a:gridCol w="514226">
                      <a:extLst>
                        <a:ext uri="{9D8B030D-6E8A-4147-A177-3AD203B41FA5}">
                          <a16:colId xmlns:a16="http://schemas.microsoft.com/office/drawing/2014/main" val="2633704528"/>
                        </a:ext>
                      </a:extLst>
                    </a:gridCol>
                    <a:gridCol w="514226">
                      <a:extLst>
                        <a:ext uri="{9D8B030D-6E8A-4147-A177-3AD203B41FA5}">
                          <a16:colId xmlns:a16="http://schemas.microsoft.com/office/drawing/2014/main" val="819033446"/>
                        </a:ext>
                      </a:extLst>
                    </a:gridCol>
                    <a:gridCol w="514226">
                      <a:extLst>
                        <a:ext uri="{9D8B030D-6E8A-4147-A177-3AD203B41FA5}">
                          <a16:colId xmlns:a16="http://schemas.microsoft.com/office/drawing/2014/main" val="3798706137"/>
                        </a:ext>
                      </a:extLst>
                    </a:gridCol>
                  </a:tblGrid>
                  <a:tr h="370840">
                    <a:tc>
                      <a:txBody>
                        <a:bodyPr/>
                        <a:lstStyle/>
                        <a:p>
                          <a:endParaRPr lang="zh-CN" altLang="en-US" dirty="0"/>
                        </a:p>
                      </a:txBody>
                      <a:tcPr/>
                    </a:tc>
                    <a:tc>
                      <a:txBody>
                        <a:bodyPr/>
                        <a:lstStyle/>
                        <a:p>
                          <a:endParaRPr lang="zh-CN"/>
                        </a:p>
                      </a:txBody>
                      <a:tcPr>
                        <a:blipFill>
                          <a:blip r:embed="rId4"/>
                          <a:stretch>
                            <a:fillRect l="-102381" t="-1639" r="-608333" b="-922951"/>
                          </a:stretch>
                        </a:blipFill>
                      </a:tcPr>
                    </a:tc>
                    <a:tc>
                      <a:txBody>
                        <a:bodyPr/>
                        <a:lstStyle/>
                        <a:p>
                          <a:endParaRPr lang="zh-CN"/>
                        </a:p>
                      </a:txBody>
                      <a:tcPr>
                        <a:blipFill>
                          <a:blip r:embed="rId4"/>
                          <a:stretch>
                            <a:fillRect l="-200000" t="-1639" r="-501176" b="-922951"/>
                          </a:stretch>
                        </a:blipFill>
                      </a:tcPr>
                    </a:tc>
                    <a:tc>
                      <a:txBody>
                        <a:bodyPr/>
                        <a:lstStyle/>
                        <a:p>
                          <a:endParaRPr lang="zh-CN"/>
                        </a:p>
                      </a:txBody>
                      <a:tcPr>
                        <a:blipFill>
                          <a:blip r:embed="rId4"/>
                          <a:stretch>
                            <a:fillRect l="-303571" t="-1639" r="-407143" b="-922951"/>
                          </a:stretch>
                        </a:blipFill>
                      </a:tcPr>
                    </a:tc>
                    <a:tc>
                      <a:txBody>
                        <a:bodyPr/>
                        <a:lstStyle/>
                        <a:p>
                          <a:endParaRPr lang="zh-CN"/>
                        </a:p>
                      </a:txBody>
                      <a:tcPr>
                        <a:blipFill>
                          <a:blip r:embed="rId4"/>
                          <a:stretch>
                            <a:fillRect l="-398824" t="-1639" r="-302353" b="-922951"/>
                          </a:stretch>
                        </a:blipFill>
                      </a:tcPr>
                    </a:tc>
                    <a:tc>
                      <a:txBody>
                        <a:bodyPr/>
                        <a:lstStyle/>
                        <a:p>
                          <a:endParaRPr lang="zh-CN"/>
                        </a:p>
                      </a:txBody>
                      <a:tcPr>
                        <a:blipFill>
                          <a:blip r:embed="rId4"/>
                          <a:stretch>
                            <a:fillRect l="-504762" t="-1639" r="-205952" b="-922951"/>
                          </a:stretch>
                        </a:blipFill>
                      </a:tcPr>
                    </a:tc>
                    <a:tc>
                      <a:txBody>
                        <a:bodyPr/>
                        <a:lstStyle/>
                        <a:p>
                          <a:endParaRPr lang="zh-CN"/>
                        </a:p>
                      </a:txBody>
                      <a:tcPr>
                        <a:blipFill>
                          <a:blip r:embed="rId4"/>
                          <a:stretch>
                            <a:fillRect l="-597647" t="-1639" r="-103529" b="-922951"/>
                          </a:stretch>
                        </a:blipFill>
                      </a:tcPr>
                    </a:tc>
                    <a:tc>
                      <a:txBody>
                        <a:bodyPr/>
                        <a:lstStyle/>
                        <a:p>
                          <a:endParaRPr lang="zh-CN"/>
                        </a:p>
                      </a:txBody>
                      <a:tcPr>
                        <a:blipFill>
                          <a:blip r:embed="rId4"/>
                          <a:stretch>
                            <a:fillRect l="-705952" t="-1639" r="-4762" b="-922951"/>
                          </a:stretch>
                        </a:blipFill>
                      </a:tcPr>
                    </a:tc>
                    <a:extLst>
                      <a:ext uri="{0D108BD9-81ED-4DB2-BD59-A6C34878D82A}">
                        <a16:rowId xmlns:a16="http://schemas.microsoft.com/office/drawing/2014/main" val="1676559966"/>
                      </a:ext>
                    </a:extLst>
                  </a:tr>
                  <a:tr h="370840">
                    <a:tc>
                      <a:txBody>
                        <a:bodyPr/>
                        <a:lstStyle/>
                        <a:p>
                          <a:r>
                            <a:rPr lang="en-US" altLang="zh-CN" dirty="0"/>
                            <a:t>1</a:t>
                          </a:r>
                          <a:endParaRPr lang="zh-CN" altLang="en-US" dirty="0"/>
                        </a:p>
                      </a:txBody>
                      <a:tcPr/>
                    </a:tc>
                    <a:tc>
                      <a:txBody>
                        <a:bodyPr/>
                        <a:lstStyle/>
                        <a:p>
                          <a:r>
                            <a:rPr lang="en-US" altLang="zh-CN" dirty="0"/>
                            <a:t>s5</a:t>
                          </a:r>
                          <a:endParaRPr lang="zh-CN" altLang="en-US" dirty="0"/>
                        </a:p>
                      </a:txBody>
                      <a:tcPr/>
                    </a:tc>
                    <a:tc>
                      <a:txBody>
                        <a:bodyPr/>
                        <a:lstStyle/>
                        <a:p>
                          <a:r>
                            <a:rPr lang="en-US" altLang="zh-CN" dirty="0"/>
                            <a:t>s4</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s2</a:t>
                          </a:r>
                          <a:endParaRPr lang="zh-CN" altLang="en-US" dirty="0"/>
                        </a:p>
                      </a:txBody>
                      <a:tcPr/>
                    </a:tc>
                    <a:tc>
                      <a:txBody>
                        <a:bodyPr/>
                        <a:lstStyle/>
                        <a:p>
                          <a:r>
                            <a:rPr lang="en-US" altLang="zh-CN" dirty="0"/>
                            <a:t>s3</a:t>
                          </a:r>
                          <a:endParaRPr lang="zh-CN" altLang="en-US" dirty="0"/>
                        </a:p>
                      </a:txBody>
                      <a:tcPr/>
                    </a:tc>
                    <a:extLst>
                      <a:ext uri="{0D108BD9-81ED-4DB2-BD59-A6C34878D82A}">
                        <a16:rowId xmlns:a16="http://schemas.microsoft.com/office/drawing/2014/main" val="2208321415"/>
                      </a:ext>
                    </a:extLst>
                  </a:tr>
                  <a:tr h="370840">
                    <a:tc>
                      <a:txBody>
                        <a:bodyPr/>
                        <a:lstStyle/>
                        <a:p>
                          <a:r>
                            <a:rPr lang="en-US" altLang="zh-CN" dirty="0"/>
                            <a:t>2</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a:t>s6</a:t>
                          </a:r>
                          <a:endParaRPr lang="zh-CN" altLang="en-US" dirty="0"/>
                        </a:p>
                      </a:txBody>
                      <a:tcPr/>
                    </a:tc>
                    <a:tc>
                      <a:txBody>
                        <a:bodyPr/>
                        <a:lstStyle/>
                        <a:p>
                          <a:r>
                            <a:rPr lang="en-US" altLang="zh-CN" dirty="0"/>
                            <a:t>ac</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909457739"/>
                      </a:ext>
                    </a:extLst>
                  </a:tr>
                  <a:tr h="370840">
                    <a:tc>
                      <a:txBody>
                        <a:bodyPr/>
                        <a:lstStyle/>
                        <a:p>
                          <a:r>
                            <a:rPr lang="en-US" altLang="zh-CN" dirty="0"/>
                            <a:t>3</a:t>
                          </a:r>
                          <a:endParaRPr lang="zh-CN" altLang="en-US" dirty="0"/>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822934915"/>
                      </a:ext>
                    </a:extLst>
                  </a:tr>
                  <a:tr h="370840">
                    <a:tc>
                      <a:txBody>
                        <a:bodyPr/>
                        <a:lstStyle/>
                        <a:p>
                          <a:r>
                            <a:rPr lang="en-US" altLang="zh-CN" dirty="0"/>
                            <a:t>4</a:t>
                          </a:r>
                          <a:endParaRPr lang="zh-CN" altLang="en-US" dirty="0"/>
                        </a:p>
                      </a:txBody>
                      <a:tcPr/>
                    </a:tc>
                    <a:tc>
                      <a:txBody>
                        <a:bodyPr/>
                        <a:lstStyle/>
                        <a:p>
                          <a:r>
                            <a:rPr lang="en-US" altLang="zh-CN" dirty="0"/>
                            <a:t>s5</a:t>
                          </a:r>
                          <a:endParaRPr lang="zh-CN" altLang="en-US" dirty="0"/>
                        </a:p>
                      </a:txBody>
                      <a:tcPr/>
                    </a:tc>
                    <a:tc>
                      <a:txBody>
                        <a:bodyPr/>
                        <a:lstStyle/>
                        <a:p>
                          <a:r>
                            <a:rPr lang="en-US" altLang="zh-CN" dirty="0"/>
                            <a:t>s4</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s7</a:t>
                          </a:r>
                          <a:endParaRPr lang="zh-CN" altLang="en-US" dirty="0"/>
                        </a:p>
                      </a:txBody>
                      <a:tcPr/>
                    </a:tc>
                    <a:tc>
                      <a:txBody>
                        <a:bodyPr/>
                        <a:lstStyle/>
                        <a:p>
                          <a:r>
                            <a:rPr lang="en-US" altLang="zh-CN" dirty="0"/>
                            <a:t>s3</a:t>
                          </a:r>
                          <a:endParaRPr lang="zh-CN" altLang="en-US" dirty="0"/>
                        </a:p>
                      </a:txBody>
                      <a:tcPr/>
                    </a:tc>
                    <a:extLst>
                      <a:ext uri="{0D108BD9-81ED-4DB2-BD59-A6C34878D82A}">
                        <a16:rowId xmlns:a16="http://schemas.microsoft.com/office/drawing/2014/main" val="2414669642"/>
                      </a:ext>
                    </a:extLst>
                  </a:tr>
                  <a:tr h="370840">
                    <a:tc>
                      <a:txBody>
                        <a:bodyPr/>
                        <a:lstStyle/>
                        <a:p>
                          <a:r>
                            <a:rPr lang="en-US" altLang="zh-CN" dirty="0"/>
                            <a:t>5</a:t>
                          </a:r>
                          <a:endParaRPr lang="zh-CN" altLang="en-US" dirty="0"/>
                        </a:p>
                      </a:txBody>
                      <a:tcPr/>
                    </a:tc>
                    <a:tc>
                      <a:txBody>
                        <a:bodyPr/>
                        <a:lstStyle/>
                        <a:p>
                          <a:r>
                            <a:rPr lang="en-US" altLang="zh-CN" dirty="0"/>
                            <a:t>r4</a:t>
                          </a:r>
                          <a:endParaRPr lang="zh-CN" altLang="en-US" dirty="0"/>
                        </a:p>
                      </a:txBody>
                      <a:tcPr/>
                    </a:tc>
                    <a:tc>
                      <a:txBody>
                        <a:bodyPr/>
                        <a:lstStyle/>
                        <a:p>
                          <a:r>
                            <a:rPr lang="en-US" altLang="zh-CN" dirty="0"/>
                            <a:t>r4</a:t>
                          </a:r>
                          <a:endParaRPr lang="zh-CN" altLang="en-US" dirty="0"/>
                        </a:p>
                      </a:txBody>
                      <a:tcPr/>
                    </a:tc>
                    <a:tc>
                      <a:txBody>
                        <a:bodyPr/>
                        <a:lstStyle/>
                        <a:p>
                          <a:r>
                            <a:rPr lang="en-US" altLang="zh-CN" dirty="0"/>
                            <a:t>r4</a:t>
                          </a:r>
                          <a:endParaRPr lang="zh-CN" altLang="en-US" dirty="0"/>
                        </a:p>
                      </a:txBody>
                      <a:tcPr/>
                    </a:tc>
                    <a:tc>
                      <a:txBody>
                        <a:bodyPr/>
                        <a:lstStyle/>
                        <a:p>
                          <a:r>
                            <a:rPr lang="en-US" altLang="zh-CN" dirty="0"/>
                            <a:t>r4</a:t>
                          </a:r>
                          <a:endParaRPr lang="zh-CN" altLang="en-US" dirty="0"/>
                        </a:p>
                      </a:txBody>
                      <a:tcPr/>
                    </a:tc>
                    <a:tc>
                      <a:txBody>
                        <a:bodyPr/>
                        <a:lstStyle/>
                        <a:p>
                          <a:r>
                            <a:rPr lang="en-US" altLang="zh-CN" dirty="0"/>
                            <a:t>r4</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010000337"/>
                      </a:ext>
                    </a:extLst>
                  </a:tr>
                  <a:tr h="370840">
                    <a:tc>
                      <a:txBody>
                        <a:bodyPr/>
                        <a:lstStyle/>
                        <a:p>
                          <a:r>
                            <a:rPr lang="en-US" altLang="zh-CN" dirty="0"/>
                            <a:t>6</a:t>
                          </a:r>
                          <a:endParaRPr lang="zh-CN" altLang="en-US" dirty="0"/>
                        </a:p>
                      </a:txBody>
                      <a:tcPr/>
                    </a:tc>
                    <a:tc>
                      <a:txBody>
                        <a:bodyPr/>
                        <a:lstStyle/>
                        <a:p>
                          <a:r>
                            <a:rPr lang="en-US" altLang="zh-CN" dirty="0"/>
                            <a:t>s5</a:t>
                          </a:r>
                          <a:endParaRPr lang="zh-CN" altLang="en-US" dirty="0"/>
                        </a:p>
                      </a:txBody>
                      <a:tcPr/>
                    </a:tc>
                    <a:tc>
                      <a:txBody>
                        <a:bodyPr/>
                        <a:lstStyle/>
                        <a:p>
                          <a:r>
                            <a:rPr lang="en-US" altLang="zh-CN" dirty="0"/>
                            <a:t>s4</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s8</a:t>
                          </a:r>
                          <a:endParaRPr lang="zh-CN" altLang="en-US" dirty="0"/>
                        </a:p>
                      </a:txBody>
                      <a:tcPr/>
                    </a:tc>
                    <a:extLst>
                      <a:ext uri="{0D108BD9-81ED-4DB2-BD59-A6C34878D82A}">
                        <a16:rowId xmlns:a16="http://schemas.microsoft.com/office/drawing/2014/main" val="1212172365"/>
                      </a:ext>
                    </a:extLst>
                  </a:tr>
                  <a:tr h="370840">
                    <a:tc>
                      <a:txBody>
                        <a:bodyPr/>
                        <a:lstStyle/>
                        <a:p>
                          <a:r>
                            <a:rPr lang="en-US" altLang="zh-CN" dirty="0"/>
                            <a:t>7</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s9</a:t>
                          </a:r>
                          <a:endParaRPr lang="zh-CN" altLang="en-US" dirty="0"/>
                        </a:p>
                      </a:txBody>
                      <a:tcPr/>
                    </a:tc>
                    <a:tc>
                      <a:txBody>
                        <a:bodyPr/>
                        <a:lstStyle/>
                        <a:p>
                          <a:r>
                            <a:rPr lang="en-US" altLang="zh-CN" dirty="0"/>
                            <a:t>s6</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4191462475"/>
                      </a:ext>
                    </a:extLst>
                  </a:tr>
                  <a:tr h="370840">
                    <a:tc>
                      <a:txBody>
                        <a:bodyPr/>
                        <a:lstStyle/>
                        <a:p>
                          <a:r>
                            <a:rPr lang="en-US" altLang="zh-CN" dirty="0"/>
                            <a:t>8</a:t>
                          </a:r>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33133648"/>
                      </a:ext>
                    </a:extLst>
                  </a:tr>
                  <a:tr h="370840">
                    <a:tc>
                      <a:txBody>
                        <a:bodyPr/>
                        <a:lstStyle/>
                        <a:p>
                          <a:r>
                            <a:rPr lang="en-US" altLang="zh-CN" dirty="0"/>
                            <a:t>9</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3160166361"/>
                      </a:ext>
                    </a:extLst>
                  </a:tr>
                </a:tbl>
              </a:graphicData>
            </a:graphic>
          </p:graphicFrame>
        </mc:Fallback>
      </mc:AlternateContent>
      <p:pic>
        <p:nvPicPr>
          <p:cNvPr id="4" name="图片 3">
            <a:extLst>
              <a:ext uri="{FF2B5EF4-FFF2-40B4-BE49-F238E27FC236}">
                <a16:creationId xmlns:a16="http://schemas.microsoft.com/office/drawing/2014/main" id="{FD1E6E08-46B5-4E90-85B3-EFB2FCFDE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5721" y="2230909"/>
            <a:ext cx="6901270" cy="2962913"/>
          </a:xfrm>
          <a:prstGeom prst="rect">
            <a:avLst/>
          </a:prstGeom>
        </p:spPr>
      </p:pic>
    </p:spTree>
    <p:extLst>
      <p:ext uri="{BB962C8B-B14F-4D97-AF65-F5344CB8AC3E}">
        <p14:creationId xmlns:p14="http://schemas.microsoft.com/office/powerpoint/2010/main" val="81789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LR(0)</a:t>
            </a:r>
            <a:r>
              <a:rPr lang="zh-CN" altLang="en-US" dirty="0"/>
              <a:t>的局限性</a:t>
            </a:r>
          </a:p>
        </p:txBody>
      </p:sp>
      <p:sp>
        <p:nvSpPr>
          <p:cNvPr id="3" name="内容占位符 2"/>
          <p:cNvSpPr>
            <a:spLocks noGrp="1"/>
          </p:cNvSpPr>
          <p:nvPr>
            <p:ph idx="1"/>
          </p:nvPr>
        </p:nvSpPr>
        <p:spPr/>
        <p:txBody>
          <a:bodyPr/>
          <a:lstStyle/>
          <a:p>
            <a:r>
              <a:rPr lang="en-US" altLang="zh-CN" dirty="0"/>
              <a:t>LR(0)</a:t>
            </a:r>
            <a:r>
              <a:rPr lang="zh-CN" altLang="en-US" dirty="0"/>
              <a:t>依然不能分析很多文法</a:t>
            </a:r>
            <a:endParaRPr lang="en-US" altLang="zh-CN" dirty="0"/>
          </a:p>
          <a:p>
            <a:r>
              <a:rPr lang="zh-CN" altLang="en-US" dirty="0"/>
              <a:t>例如下列文法：</a:t>
            </a:r>
            <a:endParaRPr lang="en-US" altLang="zh-CN" dirty="0"/>
          </a:p>
          <a:p>
            <a:endParaRPr lang="en-US" altLang="zh-CN" dirty="0"/>
          </a:p>
          <a:p>
            <a:pPr marL="0" indent="0">
              <a:buNone/>
            </a:pPr>
            <a:endParaRPr lang="en-US" altLang="zh-CN" dirty="0"/>
          </a:p>
          <a:p>
            <a:r>
              <a:rPr lang="zh-CN" altLang="en-US" dirty="0"/>
              <a:t>可以验证此文法不是</a:t>
            </a:r>
            <a:r>
              <a:rPr lang="en-US" altLang="zh-CN" dirty="0"/>
              <a:t>LR(0)</a:t>
            </a:r>
            <a:r>
              <a:rPr lang="zh-CN" altLang="en-US" dirty="0"/>
              <a:t>的</a:t>
            </a:r>
            <a:endParaRPr lang="en-US" altLang="zh-CN" dirty="0"/>
          </a:p>
          <a:p>
            <a:endParaRPr lang="zh-CN" altLang="en-US" dirty="0"/>
          </a:p>
        </p:txBody>
      </p:sp>
      <mc:AlternateContent xmlns:mc="http://schemas.openxmlformats.org/markup-compatibility/2006" xmlns:a14="http://schemas.microsoft.com/office/drawing/2010/main">
        <mc:Choice Requires="a14">
          <p:sp>
            <p:nvSpPr>
              <p:cNvPr id="4" name="文本框 3"/>
              <p:cNvSpPr txBox="1"/>
              <p:nvPr/>
            </p:nvSpPr>
            <p:spPr>
              <a:xfrm>
                <a:off x="3199703" y="2870970"/>
                <a:ext cx="1517723" cy="923330"/>
              </a:xfrm>
              <a:prstGeom prst="rect">
                <a:avLst/>
              </a:prstGeom>
              <a:noFill/>
            </p:spPr>
            <p:txBody>
              <a:bodyPr wrap="none" rtlCol="0">
                <a:spAutoFit/>
              </a:bodyPr>
              <a:lstStyle/>
              <a:p>
                <a:pPr algn="just"/>
                <a:r>
                  <a:rPr lang="en-US" altLang="zh-CN" b="0" dirty="0"/>
                  <a:t> </a:t>
                </a:r>
                <a14:m>
                  <m:oMath xmlns:m="http://schemas.openxmlformats.org/officeDocument/2006/math">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i="1">
                        <a:latin typeface="Cambria Math" panose="02040503050406030204" pitchFamily="18" charset="0"/>
                      </a:rPr>
                      <m:t>|</m:t>
                    </m:r>
                    <m:r>
                      <a:rPr lang="en-US" altLang="zh-CN" b="0" i="1" smtClean="0">
                        <a:latin typeface="Cambria Math" panose="02040503050406030204" pitchFamily="18" charset="0"/>
                      </a:rPr>
                      <m:t>𝑇</m:t>
                    </m:r>
                  </m:oMath>
                </a14:m>
                <a:endParaRPr lang="en-US" altLang="zh-CN" b="0" dirty="0"/>
              </a:p>
              <a:p>
                <a:pPr algn="just"/>
                <a:r>
                  <a:rPr lang="en-US" altLang="zh-CN" dirty="0"/>
                  <a:t> </a:t>
                </a:r>
                <a14:m>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oMath>
                </a14:m>
                <a:endParaRPr lang="en-US" altLang="zh-CN" b="0" dirty="0"/>
              </a:p>
              <a:p>
                <a:pPr algn="just"/>
                <a:r>
                  <a:rPr lang="en-US" altLang="zh-CN" dirty="0"/>
                  <a:t> </a:t>
                </a:r>
                <a14:m>
                  <m:oMath xmlns:m="http://schemas.openxmlformats.org/officeDocument/2006/math">
                    <m:r>
                      <a:rPr lang="en-US" altLang="zh-CN" b="0" i="1" smtClean="0">
                        <a:latin typeface="Cambria Math" panose="02040503050406030204" pitchFamily="18" charset="0"/>
                      </a:rPr>
                      <m:t>𝐹</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endParaRPr lang="en-US" altLang="zh-CN" b="0" dirty="0"/>
              </a:p>
            </p:txBody>
          </p:sp>
        </mc:Choice>
        <mc:Fallback xmlns="">
          <p:sp>
            <p:nvSpPr>
              <p:cNvPr id="4" name="文本框 3"/>
              <p:cNvSpPr txBox="1">
                <a:spLocks noRot="1" noChangeAspect="1" noMove="1" noResize="1" noEditPoints="1" noAdjustHandles="1" noChangeArrowheads="1" noChangeShapeType="1" noTextEdit="1"/>
              </p:cNvSpPr>
              <p:nvPr/>
            </p:nvSpPr>
            <p:spPr>
              <a:xfrm>
                <a:off x="3199703" y="2870970"/>
                <a:ext cx="1517723" cy="923330"/>
              </a:xfrm>
              <a:prstGeom prst="rect">
                <a:avLst/>
              </a:prstGeom>
              <a:blipFill>
                <a:blip r:embed="rId3"/>
                <a:stretch>
                  <a:fillRect b="-59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691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LR(0)</a:t>
            </a:r>
            <a:r>
              <a:rPr lang="zh-CN" altLang="en-US" dirty="0"/>
              <a:t>的局限性</a:t>
            </a:r>
          </a:p>
        </p:txBody>
      </p:sp>
      <p:sp>
        <p:nvSpPr>
          <p:cNvPr id="3" name="内容占位符 2"/>
          <p:cNvSpPr>
            <a:spLocks noGrp="1"/>
          </p:cNvSpPr>
          <p:nvPr>
            <p:ph idx="1"/>
          </p:nvPr>
        </p:nvSpPr>
        <p:spPr/>
        <p:txBody>
          <a:bodyPr/>
          <a:lstStyle/>
          <a:p>
            <a:r>
              <a:rPr lang="en-US" altLang="zh-CN" dirty="0"/>
              <a:t>LR(0)</a:t>
            </a:r>
            <a:r>
              <a:rPr lang="zh-CN" altLang="en-US" dirty="0"/>
              <a:t>自动机中只利用了栈顶的信息，而没有考虑当前串的信息</a:t>
            </a:r>
            <a:endParaRPr lang="en-US" altLang="zh-CN" dirty="0"/>
          </a:p>
          <a:p>
            <a:r>
              <a:rPr lang="zh-CN" altLang="en-US" dirty="0"/>
              <a:t>类似</a:t>
            </a:r>
            <a:r>
              <a:rPr lang="en-US" altLang="zh-CN" dirty="0"/>
              <a:t>LL(1)</a:t>
            </a:r>
            <a:r>
              <a:rPr lang="zh-CN" altLang="en-US" dirty="0"/>
              <a:t>的，我们可以考虑利用当前串还没被扫描的部分的信息</a:t>
            </a:r>
            <a:endParaRPr lang="en-US" altLang="zh-CN" dirty="0"/>
          </a:p>
        </p:txBody>
      </p:sp>
    </p:spTree>
    <p:extLst>
      <p:ext uri="{BB962C8B-B14F-4D97-AF65-F5344CB8AC3E}">
        <p14:creationId xmlns:p14="http://schemas.microsoft.com/office/powerpoint/2010/main" val="349282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LR(1)</a:t>
            </a:r>
            <a:endParaRPr lang="zh-CN" altLang="en-US" dirty="0"/>
          </a:p>
        </p:txBody>
      </p:sp>
      <p:sp>
        <p:nvSpPr>
          <p:cNvPr id="3" name="内容占位符 2"/>
          <p:cNvSpPr>
            <a:spLocks noGrp="1"/>
          </p:cNvSpPr>
          <p:nvPr>
            <p:ph idx="1"/>
          </p:nvPr>
        </p:nvSpPr>
        <p:spPr/>
        <p:txBody>
          <a:bodyPr/>
          <a:lstStyle/>
          <a:p>
            <a:r>
              <a:rPr lang="en-US" altLang="zh-CN" dirty="0"/>
              <a:t>L</a:t>
            </a:r>
            <a:r>
              <a:rPr lang="zh-CN" altLang="en-US" dirty="0"/>
              <a:t>：从左向右扫描</a:t>
            </a:r>
            <a:endParaRPr lang="en-US" altLang="zh-CN" dirty="0"/>
          </a:p>
          <a:p>
            <a:r>
              <a:rPr lang="en-US" altLang="zh-CN" dirty="0"/>
              <a:t>R</a:t>
            </a:r>
            <a:r>
              <a:rPr lang="zh-CN" altLang="en-US" dirty="0"/>
              <a:t>：生成最右推导</a:t>
            </a:r>
            <a:endParaRPr lang="en-US" altLang="zh-CN" dirty="0"/>
          </a:p>
          <a:p>
            <a:r>
              <a:rPr lang="en-US" altLang="zh-CN" dirty="0"/>
              <a:t>1</a:t>
            </a:r>
            <a:r>
              <a:rPr lang="zh-CN" altLang="en-US" dirty="0"/>
              <a:t>：每次向右看</a:t>
            </a:r>
            <a:r>
              <a:rPr lang="en-US" altLang="zh-CN" dirty="0"/>
              <a:t>1</a:t>
            </a:r>
            <a:r>
              <a:rPr lang="zh-CN" altLang="en-US" dirty="0"/>
              <a:t>个字符</a:t>
            </a:r>
            <a:endParaRPr lang="en-US" altLang="zh-CN" dirty="0"/>
          </a:p>
          <a:p>
            <a:endParaRPr lang="zh-CN" altLang="en-US" dirty="0"/>
          </a:p>
        </p:txBody>
      </p:sp>
    </p:spTree>
    <p:extLst>
      <p:ext uri="{BB962C8B-B14F-4D97-AF65-F5344CB8AC3E}">
        <p14:creationId xmlns:p14="http://schemas.microsoft.com/office/powerpoint/2010/main" val="3267051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如何考虑下一个字符？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扩展</a:t>
                </a:r>
                <a:r>
                  <a:rPr lang="en-US" altLang="zh-CN" dirty="0"/>
                  <a:t>LR(0)</a:t>
                </a:r>
                <a:r>
                  <a:rPr lang="zh-CN" altLang="en-US" dirty="0"/>
                  <a:t>项目的定义，我们考虑为每一个项目增加一个终结符或结束标记</a:t>
                </a:r>
                <a:r>
                  <a:rPr lang="en-US" altLang="zh-CN" dirty="0"/>
                  <a:t> </a:t>
                </a:r>
                <a14:m>
                  <m:oMath xmlns:m="http://schemas.openxmlformats.org/officeDocument/2006/math">
                    <m:r>
                      <a:rPr lang="en-US" altLang="zh-CN" b="0" i="0" smtClean="0">
                        <a:latin typeface="Cambria Math" panose="02040503050406030204" pitchFamily="18" charset="0"/>
                      </a:rPr>
                      <m:t>′</m:t>
                    </m:r>
                    <m:r>
                      <a:rPr lang="en-US" altLang="zh-CN" b="0" i="1" smtClean="0">
                        <a:latin typeface="Cambria Math" panose="02040503050406030204" pitchFamily="18" charset="0"/>
                      </a:rPr>
                      <m:t>#′</m:t>
                    </m:r>
                  </m:oMath>
                </a14:m>
                <a:r>
                  <a:rPr lang="zh-CN" altLang="en-US" dirty="0"/>
                  <a:t>，扩展成</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 </m:t>
                      </m:r>
                      <m:r>
                        <a:rPr lang="en-US" altLang="zh-CN" b="0" i="1" smtClean="0">
                          <a:latin typeface="Cambria Math" panose="02040503050406030204" pitchFamily="18" charset="0"/>
                        </a:rPr>
                        <m:t>𝛽</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oMath>
                  </m:oMathPara>
                </a14:m>
                <a:endParaRPr lang="en-US" altLang="zh-CN" dirty="0"/>
              </a:p>
              <a:p>
                <a:r>
                  <a:rPr lang="zh-CN" altLang="en-US" dirty="0"/>
                  <a:t>表示如果要归约这个产生式，归约之后下一个输入符号必须是</a:t>
                </a:r>
                <a14:m>
                  <m:oMath xmlns:m="http://schemas.openxmlformats.org/officeDocument/2006/math">
                    <m:r>
                      <a:rPr lang="en-US" altLang="zh-CN" b="0" i="1" smtClean="0">
                        <a:latin typeface="Cambria Math" panose="02040503050406030204" pitchFamily="18" charset="0"/>
                      </a:rPr>
                      <m:t>𝑎</m:t>
                    </m:r>
                  </m:oMath>
                </a14:m>
                <a:r>
                  <a:rPr lang="zh-CN" altLang="en-US" dirty="0"/>
                  <a:t>（或</a:t>
                </a:r>
                <a14:m>
                  <m:oMath xmlns:m="http://schemas.openxmlformats.org/officeDocument/2006/math">
                    <m:r>
                      <a:rPr lang="en-US" altLang="zh-CN" b="0" i="0" smtClean="0">
                        <a:latin typeface="Cambria Math" panose="02040503050406030204" pitchFamily="18" charset="0"/>
                      </a:rPr>
                      <m:t>′</m:t>
                    </m:r>
                    <m:r>
                      <a:rPr lang="en-US" altLang="zh-CN" b="0" i="1" smtClean="0">
                        <a:latin typeface="Cambria Math" panose="02040503050406030204" pitchFamily="18" charset="0"/>
                      </a:rPr>
                      <m:t>#′</m:t>
                    </m:r>
                  </m:oMath>
                </a14:m>
                <a:r>
                  <a:rPr lang="zh-CN" altLang="en-US" dirty="0"/>
                  <a:t>，以下假定</a:t>
                </a:r>
                <a14:m>
                  <m:oMath xmlns:m="http://schemas.openxmlformats.org/officeDocument/2006/math">
                    <m:r>
                      <a:rPr lang="en-US" altLang="zh-CN" b="0" i="0" smtClean="0">
                        <a:latin typeface="Cambria Math" panose="02040503050406030204" pitchFamily="18" charset="0"/>
                      </a:rPr>
                      <m:t>′</m:t>
                    </m:r>
                    <m:r>
                      <a:rPr lang="en-US" altLang="zh-CN" b="0" i="1" smtClean="0">
                        <a:latin typeface="Cambria Math" panose="02040503050406030204" pitchFamily="18" charset="0"/>
                      </a:rPr>
                      <m:t>#′</m:t>
                    </m:r>
                  </m:oMath>
                </a14:m>
                <a:r>
                  <a:rPr lang="zh-CN" altLang="en-US" dirty="0"/>
                  <a:t>也是一个终结符）。我们称之为</a:t>
                </a:r>
                <a:r>
                  <a:rPr lang="en-US" altLang="zh-CN" dirty="0">
                    <a:solidFill>
                      <a:srgbClr val="00B0F0"/>
                    </a:solidFill>
                  </a:rPr>
                  <a:t>LR(1)</a:t>
                </a:r>
                <a:r>
                  <a:rPr lang="zh-CN" altLang="en-US" dirty="0">
                    <a:solidFill>
                      <a:srgbClr val="00B0F0"/>
                    </a:solidFill>
                  </a:rPr>
                  <a:t>项目</a:t>
                </a:r>
                <a:endParaRPr lang="en-US" altLang="zh-CN" dirty="0">
                  <a:solidFill>
                    <a:srgbClr val="00B0F0"/>
                  </a:solidFill>
                </a:endParaRPr>
              </a:p>
              <a:p>
                <a:r>
                  <a:rPr lang="zh-CN" altLang="en-US" dirty="0"/>
                  <a:t>我们也可以类似地定义</a:t>
                </a:r>
                <a:r>
                  <a:rPr lang="en-US" altLang="zh-CN" dirty="0"/>
                  <a:t>LR(1)</a:t>
                </a:r>
                <a:r>
                  <a:rPr lang="zh-CN" altLang="en-US" dirty="0"/>
                  <a:t>项目集</a:t>
                </a:r>
                <a14:m>
                  <m:oMath xmlns:m="http://schemas.openxmlformats.org/officeDocument/2006/math">
                    <m:r>
                      <a:rPr lang="en-US" altLang="zh-CN" b="0" i="1" smtClean="0">
                        <a:latin typeface="Cambria Math" panose="02040503050406030204" pitchFamily="18" charset="0"/>
                      </a:rPr>
                      <m:t>𝑆</m:t>
                    </m:r>
                  </m:oMath>
                </a14:m>
                <a:r>
                  <a:rPr lang="zh-CN" altLang="en-US" dirty="0"/>
                  <a:t>的闭包</a:t>
                </a:r>
                <a14:m>
                  <m:oMath xmlns:m="http://schemas.openxmlformats.org/officeDocument/2006/math">
                    <m:r>
                      <a:rPr lang="en-US" altLang="zh-CN" b="0" i="1" smtClean="0">
                        <a:latin typeface="Cambria Math" panose="02040503050406030204" pitchFamily="18" charset="0"/>
                      </a:rPr>
                      <m:t>𝐶𝐿𝑂𝑆𝑈𝑅𝐸</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oMath>
                </a14:m>
                <a:r>
                  <a:rPr lang="zh-CN" altLang="en-US" dirty="0"/>
                  <a:t>表示满足下面条件的最小项目集：</a:t>
                </a:r>
                <a:endParaRPr lang="en-US" altLang="zh-CN" dirty="0"/>
              </a:p>
              <a:p>
                <a:r>
                  <a:rPr lang="en-US" altLang="zh-CN" dirty="0"/>
                  <a:t>1. </a:t>
                </a:r>
                <a14:m>
                  <m:oMath xmlns:m="http://schemas.openxmlformats.org/officeDocument/2006/math">
                    <m:r>
                      <a:rPr lang="en-US" altLang="zh-CN" i="1">
                        <a:latin typeface="Cambria Math" panose="02040503050406030204" pitchFamily="18" charset="0"/>
                      </a:rPr>
                      <m:t>𝑆</m:t>
                    </m:r>
                  </m:oMath>
                </a14:m>
                <a:r>
                  <a:rPr lang="zh-CN" altLang="en-US" dirty="0"/>
                  <a:t>中的元素均在</a:t>
                </a:r>
                <a14:m>
                  <m:oMath xmlns:m="http://schemas.openxmlformats.org/officeDocument/2006/math">
                    <m:r>
                      <a:rPr lang="en-US" altLang="zh-CN" i="1">
                        <a:latin typeface="Cambria Math" panose="02040503050406030204" pitchFamily="18" charset="0"/>
                      </a:rPr>
                      <m:t>𝐶𝐿𝑂𝑆𝑈𝑅𝐸</m:t>
                    </m:r>
                    <m:r>
                      <a:rPr lang="en-US" altLang="zh-CN" i="1">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m:t>
                    </m:r>
                  </m:oMath>
                </a14:m>
                <a:r>
                  <a:rPr lang="zh-CN" altLang="en-US" dirty="0"/>
                  <a:t>中</a:t>
                </a:r>
                <a:endParaRPr lang="en-US" altLang="zh-CN" dirty="0"/>
              </a:p>
              <a:p>
                <a:r>
                  <a:rPr lang="en-US" altLang="zh-CN" dirty="0"/>
                  <a:t>2. </a:t>
                </a:r>
                <a:r>
                  <a:rPr lang="zh-CN" altLang="en-US" dirty="0"/>
                  <a:t>若某个项目</a:t>
                </a:r>
                <a14:m>
                  <m:oMath xmlns:m="http://schemas.openxmlformats.org/officeDocument/2006/math">
                    <m:r>
                      <a:rPr lang="en-US" altLang="zh-CN" b="0" i="0" smtClean="0">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m:t>
                    </m:r>
                    <m:r>
                      <a:rPr lang="en-US" altLang="zh-CN" i="1">
                        <a:latin typeface="Cambria Math" panose="02040503050406030204" pitchFamily="18" charset="0"/>
                      </a:rPr>
                      <m:t>𝐴</m:t>
                    </m:r>
                    <m:r>
                      <a:rPr lang="en-US" altLang="zh-CN" i="1">
                        <a:latin typeface="Cambria Math" panose="02040503050406030204" pitchFamily="18" charset="0"/>
                      </a:rPr>
                      <m:t>𝛽</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oMath>
                </a14:m>
                <a:r>
                  <a:rPr lang="zh-CN" altLang="en-US" dirty="0"/>
                  <a:t>，其中</a:t>
                </a:r>
                <a14:m>
                  <m:oMath xmlns:m="http://schemas.openxmlformats.org/officeDocument/2006/math">
                    <m:r>
                      <a:rPr lang="en-US" altLang="zh-CN" i="1">
                        <a:latin typeface="Cambria Math" panose="02040503050406030204" pitchFamily="18" charset="0"/>
                      </a:rPr>
                      <m:t>𝐴</m:t>
                    </m:r>
                  </m:oMath>
                </a14:m>
                <a:r>
                  <a:rPr lang="zh-CN" altLang="en-US" dirty="0"/>
                  <a:t>是一个非终结符，则对所有产生式</a:t>
                </a:r>
                <a14:m>
                  <m:oMath xmlns:m="http://schemas.openxmlformats.org/officeDocument/2006/math">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𝛾</m:t>
                    </m:r>
                  </m:oMath>
                </a14:m>
                <a:r>
                  <a:rPr lang="zh-CN" altLang="en-US" dirty="0"/>
                  <a:t>，有</a:t>
                </a:r>
                <a14:m>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𝐹𝑖𝑟𝑠𝑡</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𝛽</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  [</m:t>
                    </m:r>
                    <m:r>
                      <a:rPr lang="en-US" altLang="zh-CN" i="1">
                        <a:latin typeface="Cambria Math" panose="02040503050406030204" pitchFamily="18" charset="0"/>
                      </a:rPr>
                      <m:t>𝐴</m:t>
                    </m:r>
                    <m:r>
                      <a:rPr lang="en-US" altLang="zh-CN" i="1">
                        <a:latin typeface="Cambria Math" panose="02040503050406030204" pitchFamily="18" charset="0"/>
                      </a:rPr>
                      <m:t>→. </m:t>
                    </m:r>
                    <m:r>
                      <a:rPr lang="en-US" altLang="zh-CN" i="1">
                        <a:latin typeface="Cambria Math" panose="02040503050406030204" pitchFamily="18" charset="0"/>
                      </a:rPr>
                      <m:t>𝛾</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oMath>
                </a14:m>
                <a:r>
                  <a:rPr lang="zh-CN" altLang="en-US" dirty="0"/>
                  <a:t>在</a:t>
                </a:r>
                <a14:m>
                  <m:oMath xmlns:m="http://schemas.openxmlformats.org/officeDocument/2006/math">
                    <m:r>
                      <a:rPr lang="en-US" altLang="zh-CN" i="1" dirty="0">
                        <a:latin typeface="Cambria Math" panose="02040503050406030204" pitchFamily="18" charset="0"/>
                      </a:rPr>
                      <m:t>𝐶𝐿𝑂𝑆𝑈𝑅𝐸</m:t>
                    </m:r>
                    <m:r>
                      <a:rPr lang="en-US" altLang="zh-CN" i="1" dirty="0">
                        <a:latin typeface="Cambria Math" panose="02040503050406030204" pitchFamily="18" charset="0"/>
                      </a:rPr>
                      <m:t>(</m:t>
                    </m:r>
                    <m:r>
                      <a:rPr lang="en-US" altLang="zh-CN" i="1" dirty="0">
                        <a:latin typeface="Cambria Math" panose="02040503050406030204" pitchFamily="18" charset="0"/>
                      </a:rPr>
                      <m:t>𝑆</m:t>
                    </m:r>
                    <m:r>
                      <a:rPr lang="en-US" altLang="zh-CN" i="1" dirty="0">
                        <a:latin typeface="Cambria Math" panose="02040503050406030204" pitchFamily="18" charset="0"/>
                      </a:rPr>
                      <m:t>)</m:t>
                    </m:r>
                  </m:oMath>
                </a14:m>
                <a:r>
                  <a:rPr lang="zh-CN" altLang="en-US" dirty="0"/>
                  <a:t>中。</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250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记号</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如果一个集合中有多个项目的产生式相同：</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 </m:t>
                      </m:r>
                      <m:r>
                        <a:rPr lang="en-US" altLang="zh-CN" b="0" i="1" smtClean="0">
                          <a:latin typeface="Cambria Math" panose="02040503050406030204" pitchFamily="18" charset="0"/>
                        </a:rPr>
                        <m:t>𝛽</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 </m:t>
                      </m:r>
                      <m:r>
                        <a:rPr lang="en-US" altLang="zh-CN" i="1">
                          <a:latin typeface="Cambria Math" panose="02040503050406030204" pitchFamily="18" charset="0"/>
                        </a:rPr>
                        <m:t>𝛽</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b="0" i="1" smtClean="0">
                              <a:latin typeface="Cambria Math" panose="02040503050406030204" pitchFamily="18" charset="0"/>
                            </a:rPr>
                            <m:t>2</m:t>
                          </m:r>
                        </m:sub>
                      </m:sSub>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 </m:t>
                      </m:r>
                      <m:r>
                        <a:rPr lang="en-US" altLang="zh-CN" i="1">
                          <a:latin typeface="Cambria Math" panose="02040503050406030204" pitchFamily="18" charset="0"/>
                        </a:rPr>
                        <m:t>𝛽</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b="0" i="1" smtClean="0">
                              <a:latin typeface="Cambria Math" panose="02040503050406030204" pitchFamily="18" charset="0"/>
                            </a:rPr>
                            <m:t>𝑘</m:t>
                          </m:r>
                        </m:sub>
                      </m:sSub>
                    </m:oMath>
                  </m:oMathPara>
                </a14:m>
                <a:endParaRPr lang="en-US" altLang="zh-CN" dirty="0"/>
              </a:p>
              <a:p>
                <a:r>
                  <a:rPr lang="zh-CN" altLang="en-US" dirty="0"/>
                  <a:t>我们就将其简记为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 </m:t>
                      </m:r>
                      <m:r>
                        <a:rPr lang="en-US" altLang="zh-CN" i="1">
                          <a:latin typeface="Cambria Math" panose="02040503050406030204" pitchFamily="18" charset="0"/>
                        </a:rPr>
                        <m:t>𝛽</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𝑘</m:t>
                          </m:r>
                        </m:sub>
                      </m:sSub>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2" t="-6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27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LR(1)</a:t>
            </a:r>
            <a:r>
              <a:rPr lang="zh-CN" altLang="en-US" dirty="0"/>
              <a:t>自动机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LR(1)</a:t>
                </a:r>
                <a:r>
                  <a:rPr lang="zh-CN" altLang="en-US" dirty="0"/>
                  <a:t>自动机的每个状态包含一个可行的</a:t>
                </a:r>
                <a:r>
                  <a:rPr lang="en-US" altLang="zh-CN" dirty="0"/>
                  <a:t>LR(1)</a:t>
                </a:r>
                <a:r>
                  <a:rPr lang="zh-CN" altLang="en-US" dirty="0"/>
                  <a:t>项目集表示当前的状态</a:t>
                </a:r>
                <a:endParaRPr lang="en-US" altLang="zh-CN" dirty="0"/>
              </a:p>
              <a:p>
                <a:r>
                  <a:rPr lang="zh-CN" altLang="en-US" dirty="0"/>
                  <a:t>转移为移进一个字符或归约了一个非终结符会转移到的状态</a:t>
                </a:r>
                <a:endParaRPr lang="en-US" altLang="zh-CN" dirty="0"/>
              </a:p>
              <a:p>
                <a:r>
                  <a:rPr lang="zh-CN" altLang="en-US" dirty="0"/>
                  <a:t>转移满足：</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𝑡𝑟𝑎𝑛𝑠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𝜎</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𝐶𝐿𝑂𝑆𝑈𝑅𝐸</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d>
                            <m:dPr>
                              <m:begChr m:val="["/>
                              <m:endChr m:val="]"/>
                              <m:ctrlPr>
                                <a:rPr lang="en-US" altLang="zh-CN" b="0" i="1" smtClean="0">
                                  <a:latin typeface="Cambria Math" panose="02040503050406030204" pitchFamily="18" charset="0"/>
                                </a:rPr>
                              </m:ctrlPr>
                            </m:dPr>
                            <m:e>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𝛼𝜎</m:t>
                              </m:r>
                              <m:r>
                                <a:rPr lang="en-US" altLang="zh-CN" i="1">
                                  <a:latin typeface="Cambria Math" panose="02040503050406030204" pitchFamily="18" charset="0"/>
                                </a:rPr>
                                <m:t>. </m:t>
                              </m:r>
                              <m:r>
                                <a:rPr lang="en-US" altLang="zh-CN" i="1">
                                  <a:latin typeface="Cambria Math" panose="02040503050406030204" pitchFamily="18" charset="0"/>
                                </a:rPr>
                                <m:t>𝛽</m:t>
                              </m:r>
                              <m:r>
                                <a:rPr lang="en-US" altLang="zh-CN" i="1">
                                  <a:latin typeface="Cambria Math" panose="02040503050406030204" pitchFamily="18" charset="0"/>
                                </a:rPr>
                                <m:t>,</m:t>
                              </m:r>
                              <m:r>
                                <a:rPr lang="en-US" altLang="zh-CN" i="1">
                                  <a:latin typeface="Cambria Math" panose="02040503050406030204" pitchFamily="18" charset="0"/>
                                </a:rPr>
                                <m:t>𝑎</m:t>
                              </m:r>
                            </m:e>
                          </m:d>
                          <m:r>
                            <a:rPr lang="en-US" altLang="zh-CN" b="0" i="1" smtClean="0">
                              <a:latin typeface="Cambria Math" panose="02040503050406030204" pitchFamily="18" charset="0"/>
                            </a:rPr>
                            <m:t> | </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𝜎𝛽</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r>
                        <a:rPr lang="en-US" altLang="zh-CN" b="0" i="1" smtClean="0">
                          <a:latin typeface="Cambria Math" panose="02040503050406030204" pitchFamily="18" charset="0"/>
                        </a:rPr>
                        <m:t>)</m:t>
                      </m:r>
                    </m:oMath>
                  </m:oMathPara>
                </a14:m>
                <a:endParaRPr lang="en-US" altLang="zh-CN" dirty="0"/>
              </a:p>
              <a:p>
                <a:r>
                  <a:rPr lang="zh-CN" altLang="en-US" dirty="0"/>
                  <a:t>类似</a:t>
                </a:r>
                <a:r>
                  <a:rPr lang="en-US" altLang="zh-CN" dirty="0"/>
                  <a:t>LR(0)</a:t>
                </a:r>
                <a:r>
                  <a:rPr lang="zh-CN" altLang="en-US" dirty="0"/>
                  <a:t>地，起始状态是</a:t>
                </a:r>
                <a14:m>
                  <m:oMath xmlns:m="http://schemas.openxmlformats.org/officeDocument/2006/math">
                    <m:r>
                      <a:rPr lang="en-US" altLang="zh-CN" b="0" i="1" smtClean="0">
                        <a:latin typeface="Cambria Math" panose="02040503050406030204" pitchFamily="18" charset="0"/>
                      </a:rPr>
                      <m:t>𝐶𝐿𝑂𝑆𝑈𝑅𝐸</m:t>
                    </m:r>
                    <m:r>
                      <a:rPr lang="en-US" altLang="zh-CN" b="0" i="0"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𝑆</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e>
                    </m:d>
                  </m:oMath>
                </a14:m>
                <a:r>
                  <a:rPr lang="zh-CN" altLang="en-US" dirty="0"/>
                  <a:t>，构造也类似地构造即可</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79" t="-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11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典型编译程序的逻辑过程</a:t>
            </a:r>
          </a:p>
        </p:txBody>
      </p:sp>
      <p:graphicFrame>
        <p:nvGraphicFramePr>
          <p:cNvPr id="5" name="内容占位符 4"/>
          <p:cNvGraphicFramePr>
            <a:graphicFrameLocks noGrp="1"/>
          </p:cNvGraphicFramePr>
          <p:nvPr>
            <p:ph idx="1"/>
            <p:extLst/>
          </p:nvPr>
        </p:nvGraphicFramePr>
        <p:xfrm>
          <a:off x="-2453844" y="1264555"/>
          <a:ext cx="11112935" cy="5500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文本框 11"/>
          <p:cNvSpPr txBox="1"/>
          <p:nvPr/>
        </p:nvSpPr>
        <p:spPr>
          <a:xfrm>
            <a:off x="5881251" y="1413001"/>
            <a:ext cx="1766457"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t>词法分析</a:t>
            </a:r>
          </a:p>
        </p:txBody>
      </p:sp>
      <p:sp>
        <p:nvSpPr>
          <p:cNvPr id="13" name="文本框 12"/>
          <p:cNvSpPr txBox="1"/>
          <p:nvPr/>
        </p:nvSpPr>
        <p:spPr>
          <a:xfrm>
            <a:off x="5881251" y="2176113"/>
            <a:ext cx="1766457"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t>语法分析</a:t>
            </a:r>
          </a:p>
        </p:txBody>
      </p:sp>
      <p:sp>
        <p:nvSpPr>
          <p:cNvPr id="14" name="文本框 13"/>
          <p:cNvSpPr txBox="1"/>
          <p:nvPr/>
        </p:nvSpPr>
        <p:spPr>
          <a:xfrm>
            <a:off x="5406734" y="2955796"/>
            <a:ext cx="2715490"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t>语义分析</a:t>
            </a:r>
            <a:r>
              <a:rPr lang="en-US" altLang="zh-CN" dirty="0"/>
              <a:t>+</a:t>
            </a:r>
            <a:r>
              <a:rPr lang="zh-CN" altLang="en-US" dirty="0"/>
              <a:t>中间代码生成</a:t>
            </a:r>
          </a:p>
        </p:txBody>
      </p:sp>
      <p:sp>
        <p:nvSpPr>
          <p:cNvPr id="15" name="文本框 14"/>
          <p:cNvSpPr txBox="1"/>
          <p:nvPr/>
        </p:nvSpPr>
        <p:spPr>
          <a:xfrm>
            <a:off x="5881251" y="3735479"/>
            <a:ext cx="1766458" cy="6463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t>中间代码生成</a:t>
            </a:r>
            <a:endParaRPr lang="en-US" altLang="zh-CN" dirty="0"/>
          </a:p>
          <a:p>
            <a:pPr algn="ctr"/>
            <a:r>
              <a:rPr lang="en-US" altLang="zh-CN" dirty="0"/>
              <a:t>+</a:t>
            </a:r>
            <a:r>
              <a:rPr lang="zh-CN" altLang="en-US" dirty="0"/>
              <a:t>中间代码优化</a:t>
            </a:r>
          </a:p>
        </p:txBody>
      </p:sp>
      <p:sp>
        <p:nvSpPr>
          <p:cNvPr id="16" name="文本框 15"/>
          <p:cNvSpPr txBox="1"/>
          <p:nvPr/>
        </p:nvSpPr>
        <p:spPr>
          <a:xfrm>
            <a:off x="5846614" y="4860303"/>
            <a:ext cx="1801095"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t>目标代码生成</a:t>
            </a:r>
          </a:p>
        </p:txBody>
      </p:sp>
      <p:sp>
        <p:nvSpPr>
          <p:cNvPr id="17" name="文本框 16"/>
          <p:cNvSpPr txBox="1"/>
          <p:nvPr/>
        </p:nvSpPr>
        <p:spPr>
          <a:xfrm>
            <a:off x="5846613" y="5708128"/>
            <a:ext cx="1801095"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CN" altLang="en-US" dirty="0"/>
              <a:t>目标代码优化</a:t>
            </a:r>
          </a:p>
        </p:txBody>
      </p:sp>
      <p:cxnSp>
        <p:nvCxnSpPr>
          <p:cNvPr id="21" name="直接连接符 20"/>
          <p:cNvCxnSpPr>
            <a:stCxn id="12" idx="1"/>
          </p:cNvCxnSpPr>
          <p:nvPr/>
        </p:nvCxnSpPr>
        <p:spPr>
          <a:xfrm flipH="1">
            <a:off x="3102623" y="1597667"/>
            <a:ext cx="2778628" cy="293316"/>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直接连接符 24"/>
          <p:cNvCxnSpPr>
            <a:stCxn id="13" idx="1"/>
          </p:cNvCxnSpPr>
          <p:nvPr/>
        </p:nvCxnSpPr>
        <p:spPr>
          <a:xfrm flipH="1">
            <a:off x="3102623" y="2360779"/>
            <a:ext cx="2778628" cy="184666"/>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直接连接符 26"/>
          <p:cNvCxnSpPr>
            <a:endCxn id="14" idx="1"/>
          </p:cNvCxnSpPr>
          <p:nvPr/>
        </p:nvCxnSpPr>
        <p:spPr>
          <a:xfrm flipV="1">
            <a:off x="3102623" y="3140462"/>
            <a:ext cx="2304111" cy="184666"/>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直接连接符 28"/>
          <p:cNvCxnSpPr>
            <a:endCxn id="15" idx="1"/>
          </p:cNvCxnSpPr>
          <p:nvPr/>
        </p:nvCxnSpPr>
        <p:spPr>
          <a:xfrm flipV="1">
            <a:off x="4045527" y="4058645"/>
            <a:ext cx="1835724" cy="323165"/>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接连接符 32"/>
          <p:cNvCxnSpPr/>
          <p:nvPr/>
        </p:nvCxnSpPr>
        <p:spPr>
          <a:xfrm flipV="1">
            <a:off x="3102623" y="5229635"/>
            <a:ext cx="2743990" cy="21520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直接连接符 34"/>
          <p:cNvCxnSpPr/>
          <p:nvPr/>
        </p:nvCxnSpPr>
        <p:spPr>
          <a:xfrm flipV="1">
            <a:off x="3102623" y="5892794"/>
            <a:ext cx="2743990" cy="300188"/>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文本框 35"/>
          <p:cNvSpPr txBox="1"/>
          <p:nvPr/>
        </p:nvSpPr>
        <p:spPr>
          <a:xfrm>
            <a:off x="9758685" y="1588167"/>
            <a:ext cx="1169335"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前端</a:t>
            </a:r>
          </a:p>
        </p:txBody>
      </p:sp>
      <p:sp>
        <p:nvSpPr>
          <p:cNvPr id="37" name="文本框 36"/>
          <p:cNvSpPr txBox="1"/>
          <p:nvPr/>
        </p:nvSpPr>
        <p:spPr>
          <a:xfrm>
            <a:off x="9758685" y="2740353"/>
            <a:ext cx="1005403"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分析</a:t>
            </a:r>
          </a:p>
        </p:txBody>
      </p:sp>
      <p:cxnSp>
        <p:nvCxnSpPr>
          <p:cNvPr id="39" name="直接连接符 38"/>
          <p:cNvCxnSpPr>
            <a:endCxn id="36" idx="1"/>
          </p:cNvCxnSpPr>
          <p:nvPr/>
        </p:nvCxnSpPr>
        <p:spPr>
          <a:xfrm>
            <a:off x="7647708" y="1597667"/>
            <a:ext cx="2110977" cy="282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3" idx="3"/>
            <a:endCxn id="36" idx="1"/>
          </p:cNvCxnSpPr>
          <p:nvPr/>
        </p:nvCxnSpPr>
        <p:spPr>
          <a:xfrm flipV="1">
            <a:off x="7647708" y="1880555"/>
            <a:ext cx="2110977" cy="480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4" idx="3"/>
            <a:endCxn id="36" idx="1"/>
          </p:cNvCxnSpPr>
          <p:nvPr/>
        </p:nvCxnSpPr>
        <p:spPr>
          <a:xfrm flipV="1">
            <a:off x="8122224" y="1880555"/>
            <a:ext cx="1636461" cy="1259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2" idx="3"/>
            <a:endCxn id="37" idx="1"/>
          </p:cNvCxnSpPr>
          <p:nvPr/>
        </p:nvCxnSpPr>
        <p:spPr>
          <a:xfrm>
            <a:off x="7647708" y="1597667"/>
            <a:ext cx="2110977" cy="143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37" idx="1"/>
          </p:cNvCxnSpPr>
          <p:nvPr/>
        </p:nvCxnSpPr>
        <p:spPr>
          <a:xfrm>
            <a:off x="7647708" y="2359048"/>
            <a:ext cx="2110977" cy="673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3"/>
            <a:endCxn id="37" idx="1"/>
          </p:cNvCxnSpPr>
          <p:nvPr/>
        </p:nvCxnSpPr>
        <p:spPr>
          <a:xfrm flipV="1">
            <a:off x="8122224" y="3032741"/>
            <a:ext cx="1636461" cy="107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15" idx="3"/>
            <a:endCxn id="37" idx="1"/>
          </p:cNvCxnSpPr>
          <p:nvPr/>
        </p:nvCxnSpPr>
        <p:spPr>
          <a:xfrm flipV="1">
            <a:off x="7647709" y="3032741"/>
            <a:ext cx="2110976" cy="1025904"/>
          </a:xfrm>
          <a:prstGeom prst="line">
            <a:avLst/>
          </a:prstGeom>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9758685" y="3892539"/>
            <a:ext cx="1005403"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中端</a:t>
            </a:r>
          </a:p>
        </p:txBody>
      </p:sp>
      <p:cxnSp>
        <p:nvCxnSpPr>
          <p:cNvPr id="54" name="直接连接符 53"/>
          <p:cNvCxnSpPr>
            <a:stCxn id="15" idx="3"/>
            <a:endCxn id="52" idx="1"/>
          </p:cNvCxnSpPr>
          <p:nvPr/>
        </p:nvCxnSpPr>
        <p:spPr>
          <a:xfrm>
            <a:off x="7647709" y="4058645"/>
            <a:ext cx="2110976" cy="126282"/>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9758685" y="4918444"/>
            <a:ext cx="1005403"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综合</a:t>
            </a:r>
          </a:p>
        </p:txBody>
      </p:sp>
      <p:sp>
        <p:nvSpPr>
          <p:cNvPr id="57" name="矩形 56"/>
          <p:cNvSpPr/>
          <p:nvPr/>
        </p:nvSpPr>
        <p:spPr>
          <a:xfrm>
            <a:off x="9758684" y="5785072"/>
            <a:ext cx="1005403"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后端</a:t>
            </a:r>
          </a:p>
        </p:txBody>
      </p:sp>
      <p:cxnSp>
        <p:nvCxnSpPr>
          <p:cNvPr id="59" name="直接连接符 58"/>
          <p:cNvCxnSpPr>
            <a:stCxn id="14" idx="3"/>
            <a:endCxn id="55" idx="1"/>
          </p:cNvCxnSpPr>
          <p:nvPr/>
        </p:nvCxnSpPr>
        <p:spPr>
          <a:xfrm>
            <a:off x="8122224" y="3140462"/>
            <a:ext cx="1636461" cy="2070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55" idx="1"/>
          </p:cNvCxnSpPr>
          <p:nvPr/>
        </p:nvCxnSpPr>
        <p:spPr>
          <a:xfrm>
            <a:off x="7647708" y="4121786"/>
            <a:ext cx="2110977" cy="108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16" idx="3"/>
            <a:endCxn id="55" idx="1"/>
          </p:cNvCxnSpPr>
          <p:nvPr/>
        </p:nvCxnSpPr>
        <p:spPr>
          <a:xfrm>
            <a:off x="7647709" y="5044969"/>
            <a:ext cx="2110976" cy="165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a:endCxn id="57" idx="1"/>
          </p:cNvCxnSpPr>
          <p:nvPr/>
        </p:nvCxnSpPr>
        <p:spPr>
          <a:xfrm>
            <a:off x="7647708" y="5044969"/>
            <a:ext cx="2110976" cy="1032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57" idx="1"/>
          </p:cNvCxnSpPr>
          <p:nvPr/>
        </p:nvCxnSpPr>
        <p:spPr>
          <a:xfrm>
            <a:off x="7647707" y="5892794"/>
            <a:ext cx="2110977" cy="1846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566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再举一个栗子</a:t>
            </a:r>
          </a:p>
        </p:txBody>
      </p:sp>
      <mc:AlternateContent xmlns:mc="http://schemas.openxmlformats.org/markup-compatibility/2006" xmlns:a14="http://schemas.microsoft.com/office/drawing/2010/main">
        <mc:Choice Requires="a14">
          <p:sp>
            <p:nvSpPr>
              <p:cNvPr id="4" name="文本框 3"/>
              <p:cNvSpPr txBox="1"/>
              <p:nvPr/>
            </p:nvSpPr>
            <p:spPr>
              <a:xfrm>
                <a:off x="6081382" y="624110"/>
                <a:ext cx="2009781" cy="646331"/>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e>
                      </m:d>
                      <m:r>
                        <a:rPr lang="en-US" altLang="zh-CN" b="0" i="1" smtClean="0">
                          <a:latin typeface="Cambria Math" panose="02040503050406030204" pitchFamily="18" charset="0"/>
                        </a:rPr>
                        <m:t> </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 </m:t>
                          </m:r>
                          <m:r>
                            <a:rPr lang="en-US" altLang="zh-CN" b="0" i="1" smtClean="0">
                              <a:latin typeface="Cambria Math" panose="02040503050406030204" pitchFamily="18" charset="0"/>
                            </a:rPr>
                            <m:t>𝐴𝑎</m:t>
                          </m:r>
                          <m:r>
                            <a:rPr lang="en-US" altLang="zh-CN" b="0" i="1" smtClean="0">
                              <a:latin typeface="Cambria Math" panose="02040503050406030204" pitchFamily="18" charset="0"/>
                            </a:rPr>
                            <m:t> </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𝜖</m:t>
                      </m:r>
                    </m:oMath>
                  </m:oMathPara>
                </a14:m>
                <a:endParaRPr lang="en-US" altLang="zh-CN" b="0" dirty="0"/>
              </a:p>
              <a:p>
                <a:pPr algn="just"/>
                <a:r>
                  <a:rPr lang="en-US" altLang="zh-CN" dirty="0"/>
                  <a:t> </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 → </m:t>
                    </m:r>
                    <m:r>
                      <m:rPr>
                        <m:sty m:val="p"/>
                      </m:rPr>
                      <a:rPr lang="en-US" altLang="zh-CN" b="0" i="1" smtClean="0">
                        <a:latin typeface="Cambria Math" panose="02040503050406030204" pitchFamily="18" charset="0"/>
                      </a:rPr>
                      <m:t>ϵ</m:t>
                    </m:r>
                  </m:oMath>
                </a14:m>
                <a:endParaRPr lang="en-US" altLang="zh-CN" b="0" dirty="0"/>
              </a:p>
            </p:txBody>
          </p:sp>
        </mc:Choice>
        <mc:Fallback xmlns="">
          <p:sp>
            <p:nvSpPr>
              <p:cNvPr id="4" name="文本框 3"/>
              <p:cNvSpPr txBox="1">
                <a:spLocks noRot="1" noChangeAspect="1" noMove="1" noResize="1" noEditPoints="1" noAdjustHandles="1" noChangeArrowheads="1" noChangeShapeType="1" noTextEdit="1"/>
              </p:cNvSpPr>
              <p:nvPr/>
            </p:nvSpPr>
            <p:spPr>
              <a:xfrm>
                <a:off x="6081382" y="624110"/>
                <a:ext cx="2009781" cy="646331"/>
              </a:xfrm>
              <a:prstGeom prst="rect">
                <a:avLst/>
              </a:prstGeom>
              <a:blipFill>
                <a:blip r:embed="rId3"/>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C723453-7A33-4089-AA58-42F6F5E47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476" y="1758511"/>
            <a:ext cx="10803048" cy="4255377"/>
          </a:xfrm>
          <a:prstGeom prst="rect">
            <a:avLst/>
          </a:prstGeom>
        </p:spPr>
      </p:pic>
    </p:spTree>
    <p:extLst>
      <p:ext uri="{BB962C8B-B14F-4D97-AF65-F5344CB8AC3E}">
        <p14:creationId xmlns:p14="http://schemas.microsoft.com/office/powerpoint/2010/main" val="1893694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LR(1)</a:t>
            </a:r>
            <a:r>
              <a:rPr lang="zh-CN" altLang="en-US" dirty="0"/>
              <a:t>分析表</a:t>
            </a:r>
          </a:p>
        </p:txBody>
      </p:sp>
      <mc:AlternateContent xmlns:mc="http://schemas.openxmlformats.org/markup-compatibility/2006" xmlns:a14="http://schemas.microsoft.com/office/drawing/2010/main">
        <mc:Choice Requires="a14">
          <p:sp>
            <p:nvSpPr>
              <p:cNvPr id="30" name="文本框 29"/>
              <p:cNvSpPr txBox="1"/>
              <p:nvPr/>
            </p:nvSpPr>
            <p:spPr>
              <a:xfrm>
                <a:off x="745333" y="1732749"/>
                <a:ext cx="1377237"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𝑆</m:t>
                      </m:r>
                      <m:r>
                        <a:rPr lang="en-US" altLang="zh-CN" i="1" smtClean="0">
                          <a:latin typeface="Cambria Math" panose="02040503050406030204" pitchFamily="18" charset="0"/>
                        </a:rPr>
                        <m:t>→</m:t>
                      </m:r>
                      <m:r>
                        <a:rPr lang="en-US" altLang="zh-CN" i="1" smtClean="0">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e>
                      </m:d>
                      <m:r>
                        <a:rPr lang="en-US" altLang="zh-CN" b="0" i="1" smtClean="0">
                          <a:latin typeface="Cambria Math" panose="02040503050406030204" pitchFamily="18" charset="0"/>
                        </a:rPr>
                        <m:t> </m:t>
                      </m:r>
                    </m:oMath>
                  </m:oMathPara>
                </a14:m>
                <a:endParaRPr lang="en-US" altLang="zh-CN" b="0" dirty="0"/>
              </a:p>
              <a:p>
                <a:r>
                  <a:rPr lang="en-US" altLang="zh-CN" b="0" i="1" dirty="0">
                    <a:latin typeface="Cambria Math" panose="02040503050406030204" pitchFamily="18" charset="0"/>
                  </a:rPr>
                  <a:t> </a:t>
                </a:r>
                <a:r>
                  <a:rPr lang="en-US" altLang="zh-CN" i="1" dirty="0">
                    <a:latin typeface="Cambria Math" panose="02040503050406030204" pitchFamily="18" charset="0"/>
                  </a:rPr>
                  <a: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 →</m:t>
                    </m:r>
                    <m:r>
                      <a:rPr lang="en-US" altLang="zh-CN" b="0" i="1" smtClean="0">
                        <a:latin typeface="Cambria Math" panose="02040503050406030204" pitchFamily="18" charset="0"/>
                      </a:rPr>
                      <m:t>𝐴𝑎</m:t>
                    </m:r>
                  </m:oMath>
                </a14:m>
                <a:endParaRPr lang="en-US" altLang="zh-CN" b="0" i="1" dirty="0">
                  <a:latin typeface="Cambria Math" panose="02040503050406030204" pitchFamily="18" charset="0"/>
                </a:endParaRPr>
              </a:p>
              <a:p>
                <a:r>
                  <a:rPr lang="en-US" altLang="zh-CN" b="0" dirty="0"/>
                  <a: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 →</m:t>
                    </m:r>
                    <m:r>
                      <a:rPr lang="en-US" altLang="zh-CN" b="0" i="1" smtClean="0">
                        <a:latin typeface="Cambria Math" panose="02040503050406030204" pitchFamily="18" charset="0"/>
                      </a:rPr>
                      <m:t>𝜖</m:t>
                    </m:r>
                  </m:oMath>
                </a14:m>
                <a:endParaRPr lang="en-US" altLang="zh-CN" b="0" dirty="0"/>
              </a:p>
              <a:p>
                <a:r>
                  <a:rPr lang="en-US" altLang="zh-CN" dirty="0"/>
                  <a:t> </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 → </m:t>
                    </m:r>
                    <m:r>
                      <m:rPr>
                        <m:sty m:val="p"/>
                      </m:rPr>
                      <a:rPr lang="en-US" altLang="zh-CN" b="0" i="1" smtClean="0">
                        <a:latin typeface="Cambria Math" panose="02040503050406030204" pitchFamily="18" charset="0"/>
                      </a:rPr>
                      <m:t>ϵ</m:t>
                    </m:r>
                  </m:oMath>
                </a14:m>
                <a:endParaRPr lang="en-US" altLang="zh-CN" b="0" dirty="0"/>
              </a:p>
            </p:txBody>
          </p:sp>
        </mc:Choice>
        <mc:Fallback xmlns="">
          <p:sp>
            <p:nvSpPr>
              <p:cNvPr id="30" name="文本框 29"/>
              <p:cNvSpPr txBox="1">
                <a:spLocks noRot="1" noChangeAspect="1" noMove="1" noResize="1" noEditPoints="1" noAdjustHandles="1" noChangeArrowheads="1" noChangeShapeType="1" noTextEdit="1"/>
              </p:cNvSpPr>
              <p:nvPr/>
            </p:nvSpPr>
            <p:spPr>
              <a:xfrm>
                <a:off x="745333" y="1732749"/>
                <a:ext cx="1377237" cy="120032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0" name="表格 69"/>
              <p:cNvGraphicFramePr>
                <a:graphicFrameLocks noGrp="1"/>
              </p:cNvGraphicFramePr>
              <p:nvPr>
                <p:extLst/>
              </p:nvPr>
            </p:nvGraphicFramePr>
            <p:xfrm>
              <a:off x="7269710" y="1101201"/>
              <a:ext cx="4886049" cy="4820920"/>
            </p:xfrm>
            <a:graphic>
              <a:graphicData uri="http://schemas.openxmlformats.org/drawingml/2006/table">
                <a:tbl>
                  <a:tblPr firstRow="1" bandRow="1">
                    <a:tableStyleId>{5C22544A-7EE6-4342-B048-85BDC9FD1C3A}</a:tableStyleId>
                  </a:tblPr>
                  <a:tblGrid>
                    <a:gridCol w="698007">
                      <a:extLst>
                        <a:ext uri="{9D8B030D-6E8A-4147-A177-3AD203B41FA5}">
                          <a16:colId xmlns:a16="http://schemas.microsoft.com/office/drawing/2014/main" val="2213265563"/>
                        </a:ext>
                      </a:extLst>
                    </a:gridCol>
                    <a:gridCol w="698007">
                      <a:extLst>
                        <a:ext uri="{9D8B030D-6E8A-4147-A177-3AD203B41FA5}">
                          <a16:colId xmlns:a16="http://schemas.microsoft.com/office/drawing/2014/main" val="4204186647"/>
                        </a:ext>
                      </a:extLst>
                    </a:gridCol>
                    <a:gridCol w="698007">
                      <a:extLst>
                        <a:ext uri="{9D8B030D-6E8A-4147-A177-3AD203B41FA5}">
                          <a16:colId xmlns:a16="http://schemas.microsoft.com/office/drawing/2014/main" val="630856718"/>
                        </a:ext>
                      </a:extLst>
                    </a:gridCol>
                    <a:gridCol w="698007">
                      <a:extLst>
                        <a:ext uri="{9D8B030D-6E8A-4147-A177-3AD203B41FA5}">
                          <a16:colId xmlns:a16="http://schemas.microsoft.com/office/drawing/2014/main" val="3033942003"/>
                        </a:ext>
                      </a:extLst>
                    </a:gridCol>
                    <a:gridCol w="698007">
                      <a:extLst>
                        <a:ext uri="{9D8B030D-6E8A-4147-A177-3AD203B41FA5}">
                          <a16:colId xmlns:a16="http://schemas.microsoft.com/office/drawing/2014/main" val="49202644"/>
                        </a:ext>
                      </a:extLst>
                    </a:gridCol>
                    <a:gridCol w="698007">
                      <a:extLst>
                        <a:ext uri="{9D8B030D-6E8A-4147-A177-3AD203B41FA5}">
                          <a16:colId xmlns:a16="http://schemas.microsoft.com/office/drawing/2014/main" val="344379899"/>
                        </a:ext>
                      </a:extLst>
                    </a:gridCol>
                    <a:gridCol w="698007">
                      <a:extLst>
                        <a:ext uri="{9D8B030D-6E8A-4147-A177-3AD203B41FA5}">
                          <a16:colId xmlns:a16="http://schemas.microsoft.com/office/drawing/2014/main" val="252987518"/>
                        </a:ext>
                      </a:extLst>
                    </a:gridCol>
                  </a:tblGrid>
                  <a:tr h="370840">
                    <a:tc>
                      <a:txBody>
                        <a:bodyPr/>
                        <a:lstStyle/>
                        <a:p>
                          <a:r>
                            <a:rPr lang="zh-CN" altLang="en-US" dirty="0"/>
                            <a:t>编号</a:t>
                          </a:r>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𝒂</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𝑺</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𝑨</m:t>
                                </m:r>
                              </m:oMath>
                            </m:oMathPara>
                          </a14:m>
                          <a:endParaRPr lang="zh-CN" altLang="en-US" dirty="0"/>
                        </a:p>
                      </a:txBody>
                      <a:tcPr/>
                    </a:tc>
                    <a:extLst>
                      <a:ext uri="{0D108BD9-81ED-4DB2-BD59-A6C34878D82A}">
                        <a16:rowId xmlns:a16="http://schemas.microsoft.com/office/drawing/2014/main" val="733361388"/>
                      </a:ext>
                    </a:extLst>
                  </a:tr>
                  <a:tr h="370840">
                    <a:tc>
                      <a:txBody>
                        <a:bodyPr/>
                        <a:lstStyle/>
                        <a:p>
                          <a:r>
                            <a:rPr lang="en-US" altLang="zh-CN" dirty="0"/>
                            <a:t>1</a:t>
                          </a:r>
                          <a:endParaRPr lang="zh-CN" altLang="en-US" dirty="0"/>
                        </a:p>
                      </a:txBody>
                      <a:tcPr/>
                    </a:tc>
                    <a:tc>
                      <a:txBody>
                        <a:bodyPr/>
                        <a:lstStyle/>
                        <a:p>
                          <a:r>
                            <a:rPr lang="en-US" altLang="zh-CN" dirty="0"/>
                            <a:t>r4</a:t>
                          </a:r>
                          <a:endParaRPr lang="zh-CN" altLang="en-US" dirty="0"/>
                        </a:p>
                      </a:txBody>
                      <a:tcPr/>
                    </a:tc>
                    <a:tc>
                      <a:txBody>
                        <a:bodyPr/>
                        <a:lstStyle/>
                        <a:p>
                          <a:r>
                            <a:rPr lang="en-US" altLang="zh-CN" dirty="0"/>
                            <a:t>r3</a:t>
                          </a:r>
                          <a:endParaRPr lang="zh-CN" altLang="en-US" dirty="0"/>
                        </a:p>
                      </a:txBody>
                      <a:tcPr/>
                    </a:tc>
                    <a:tc>
                      <a:txBody>
                        <a:bodyPr/>
                        <a:lstStyle/>
                        <a:p>
                          <a:endParaRPr lang="zh-CN" altLang="en-US" dirty="0"/>
                        </a:p>
                      </a:txBody>
                      <a:tcPr/>
                    </a:tc>
                    <a:tc>
                      <a:txBody>
                        <a:bodyPr/>
                        <a:lstStyle/>
                        <a:p>
                          <a:r>
                            <a:rPr lang="en-US" altLang="zh-CN" dirty="0"/>
                            <a:t>r3</a:t>
                          </a:r>
                          <a:endParaRPr lang="zh-CN" altLang="en-US" dirty="0"/>
                        </a:p>
                      </a:txBody>
                      <a:tcPr/>
                    </a:tc>
                    <a:tc>
                      <a:txBody>
                        <a:bodyPr/>
                        <a:lstStyle/>
                        <a:p>
                          <a:r>
                            <a:rPr lang="en-US" altLang="zh-CN" dirty="0"/>
                            <a:t>s2</a:t>
                          </a:r>
                          <a:endParaRPr lang="zh-CN" altLang="en-US" dirty="0"/>
                        </a:p>
                      </a:txBody>
                      <a:tcPr/>
                    </a:tc>
                    <a:tc>
                      <a:txBody>
                        <a:bodyPr/>
                        <a:lstStyle/>
                        <a:p>
                          <a:r>
                            <a:rPr lang="en-US" altLang="zh-CN" dirty="0"/>
                            <a:t>s3</a:t>
                          </a:r>
                          <a:endParaRPr lang="zh-CN" altLang="en-US" dirty="0"/>
                        </a:p>
                      </a:txBody>
                      <a:tcPr/>
                    </a:tc>
                    <a:extLst>
                      <a:ext uri="{0D108BD9-81ED-4DB2-BD59-A6C34878D82A}">
                        <a16:rowId xmlns:a16="http://schemas.microsoft.com/office/drawing/2014/main" val="255353121"/>
                      </a:ext>
                    </a:extLst>
                  </a:tr>
                  <a:tr h="370840">
                    <a:tc>
                      <a:txBody>
                        <a:bodyPr/>
                        <a:lstStyle/>
                        <a:p>
                          <a:r>
                            <a:rPr lang="en-US" altLang="zh-CN" dirty="0"/>
                            <a:t>2</a:t>
                          </a:r>
                          <a:endParaRPr lang="zh-CN" altLang="en-US" dirty="0"/>
                        </a:p>
                      </a:txBody>
                      <a:tcPr/>
                    </a:tc>
                    <a:tc>
                      <a:txBody>
                        <a:bodyPr/>
                        <a:lstStyle/>
                        <a:p>
                          <a:endParaRPr lang="zh-CN" altLang="en-US" dirty="0"/>
                        </a:p>
                      </a:txBody>
                      <a:tcPr/>
                    </a:tc>
                    <a:tc>
                      <a:txBody>
                        <a:bodyPr/>
                        <a:lstStyle/>
                        <a:p>
                          <a:r>
                            <a:rPr lang="en-US" altLang="zh-CN" dirty="0"/>
                            <a:t>s4</a:t>
                          </a:r>
                          <a:endParaRPr lang="zh-CN" altLang="en-US" dirty="0"/>
                        </a:p>
                      </a:txBody>
                      <a:tcPr/>
                    </a:tc>
                    <a:tc>
                      <a:txBody>
                        <a:bodyPr/>
                        <a:lstStyle/>
                        <a:p>
                          <a:endParaRPr lang="zh-CN" altLang="en-US" dirty="0"/>
                        </a:p>
                      </a:txBody>
                      <a:tcPr/>
                    </a:tc>
                    <a:tc>
                      <a:txBody>
                        <a:bodyPr/>
                        <a:lstStyle/>
                        <a:p>
                          <a:r>
                            <a:rPr lang="en-US" altLang="zh-CN" dirty="0"/>
                            <a:t>ac</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94602313"/>
                      </a:ext>
                    </a:extLst>
                  </a:tr>
                  <a:tr h="370840">
                    <a:tc>
                      <a:txBody>
                        <a:bodyPr/>
                        <a:lstStyle/>
                        <a:p>
                          <a:r>
                            <a:rPr lang="en-US" altLang="zh-CN" dirty="0"/>
                            <a:t>3</a:t>
                          </a:r>
                          <a:endParaRPr lang="zh-CN" altLang="en-US" dirty="0"/>
                        </a:p>
                      </a:txBody>
                      <a:tcPr/>
                    </a:tc>
                    <a:tc>
                      <a:txBody>
                        <a:bodyPr/>
                        <a:lstStyle/>
                        <a:p>
                          <a:r>
                            <a:rPr lang="en-US" altLang="zh-CN" dirty="0"/>
                            <a:t>s5</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70562762"/>
                      </a:ext>
                    </a:extLst>
                  </a:tr>
                  <a:tr h="370840">
                    <a:tc>
                      <a:txBody>
                        <a:bodyPr/>
                        <a:lstStyle/>
                        <a:p>
                          <a:r>
                            <a:rPr lang="en-US" altLang="zh-CN" dirty="0"/>
                            <a:t>4</a:t>
                          </a:r>
                          <a:endParaRPr lang="zh-CN" altLang="en-US" dirty="0"/>
                        </a:p>
                      </a:txBody>
                      <a:tcPr/>
                    </a:tc>
                    <a:tc>
                      <a:txBody>
                        <a:bodyPr/>
                        <a:lstStyle/>
                        <a:p>
                          <a:r>
                            <a:rPr lang="en-US" altLang="zh-CN" dirty="0"/>
                            <a:t>r4</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endParaRPr lang="zh-CN" altLang="en-US" dirty="0"/>
                        </a:p>
                      </a:txBody>
                      <a:tcPr/>
                    </a:tc>
                    <a:tc>
                      <a:txBody>
                        <a:bodyPr/>
                        <a:lstStyle/>
                        <a:p>
                          <a:r>
                            <a:rPr lang="en-US" altLang="zh-CN" dirty="0"/>
                            <a:t>s7</a:t>
                          </a:r>
                          <a:endParaRPr lang="zh-CN" altLang="en-US" dirty="0"/>
                        </a:p>
                      </a:txBody>
                      <a:tcPr/>
                    </a:tc>
                    <a:tc>
                      <a:txBody>
                        <a:bodyPr/>
                        <a:lstStyle/>
                        <a:p>
                          <a:r>
                            <a:rPr lang="en-US" altLang="zh-CN" dirty="0"/>
                            <a:t>s6</a:t>
                          </a:r>
                          <a:endParaRPr lang="zh-CN" altLang="en-US" dirty="0"/>
                        </a:p>
                      </a:txBody>
                      <a:tcPr/>
                    </a:tc>
                    <a:extLst>
                      <a:ext uri="{0D108BD9-81ED-4DB2-BD59-A6C34878D82A}">
                        <a16:rowId xmlns:a16="http://schemas.microsoft.com/office/drawing/2014/main" val="3213505871"/>
                      </a:ext>
                    </a:extLst>
                  </a:tr>
                  <a:tr h="370840">
                    <a:tc>
                      <a:txBody>
                        <a:bodyPr/>
                        <a:lstStyle/>
                        <a:p>
                          <a:r>
                            <a:rPr lang="en-US" altLang="zh-CN" dirty="0"/>
                            <a:t>5</a:t>
                          </a:r>
                          <a:endParaRPr lang="zh-CN" altLang="en-US" dirty="0"/>
                        </a:p>
                      </a:txBody>
                      <a:tcPr/>
                    </a:tc>
                    <a:tc>
                      <a:txBody>
                        <a:bodyPr/>
                        <a:lstStyle/>
                        <a:p>
                          <a:endParaRPr lang="zh-CN" altLang="en-US" dirty="0"/>
                        </a:p>
                      </a:txBody>
                      <a:tcPr/>
                    </a:tc>
                    <a:tc>
                      <a:txBody>
                        <a:bodyPr/>
                        <a:lstStyle/>
                        <a:p>
                          <a:r>
                            <a:rPr lang="en-US" altLang="zh-CN" dirty="0"/>
                            <a:t>r2</a:t>
                          </a:r>
                          <a:endParaRPr lang="zh-CN" altLang="en-US" dirty="0"/>
                        </a:p>
                      </a:txBody>
                      <a:tcPr/>
                    </a:tc>
                    <a:tc>
                      <a:txBody>
                        <a:bodyPr/>
                        <a:lstStyle/>
                        <a:p>
                          <a:endParaRPr lang="zh-CN" altLang="en-US" dirty="0"/>
                        </a:p>
                      </a:txBody>
                      <a:tcPr/>
                    </a:tc>
                    <a:tc>
                      <a:txBody>
                        <a:bodyPr/>
                        <a:lstStyle/>
                        <a:p>
                          <a:r>
                            <a:rPr lang="en-US" altLang="zh-CN" dirty="0"/>
                            <a:t>r2</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3777906029"/>
                      </a:ext>
                    </a:extLst>
                  </a:tr>
                  <a:tr h="370840">
                    <a:tc>
                      <a:txBody>
                        <a:bodyPr/>
                        <a:lstStyle/>
                        <a:p>
                          <a:r>
                            <a:rPr lang="en-US" altLang="zh-CN" dirty="0"/>
                            <a:t>6</a:t>
                          </a:r>
                          <a:endParaRPr lang="zh-CN" altLang="en-US" dirty="0"/>
                        </a:p>
                      </a:txBody>
                      <a:tcPr/>
                    </a:tc>
                    <a:tc>
                      <a:txBody>
                        <a:bodyPr/>
                        <a:lstStyle/>
                        <a:p>
                          <a:r>
                            <a:rPr lang="en-US" altLang="zh-CN" dirty="0"/>
                            <a:t>s8</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2285067507"/>
                      </a:ext>
                    </a:extLst>
                  </a:tr>
                  <a:tr h="370840">
                    <a:tc>
                      <a:txBody>
                        <a:bodyPr/>
                        <a:lstStyle/>
                        <a:p>
                          <a:r>
                            <a:rPr lang="en-US" altLang="zh-CN" dirty="0"/>
                            <a:t>7</a:t>
                          </a:r>
                          <a:endParaRPr lang="zh-CN" altLang="en-US" dirty="0"/>
                        </a:p>
                      </a:txBody>
                      <a:tcPr/>
                    </a:tc>
                    <a:tc>
                      <a:txBody>
                        <a:bodyPr/>
                        <a:lstStyle/>
                        <a:p>
                          <a:endParaRPr lang="zh-CN" altLang="en-US" dirty="0"/>
                        </a:p>
                      </a:txBody>
                      <a:tcPr/>
                    </a:tc>
                    <a:tc>
                      <a:txBody>
                        <a:bodyPr/>
                        <a:lstStyle/>
                        <a:p>
                          <a:r>
                            <a:rPr lang="en-US" altLang="zh-CN" dirty="0"/>
                            <a:t>s10</a:t>
                          </a:r>
                          <a:endParaRPr lang="zh-CN" altLang="en-US" dirty="0"/>
                        </a:p>
                      </a:txBody>
                      <a:tcPr/>
                    </a:tc>
                    <a:tc>
                      <a:txBody>
                        <a:bodyPr/>
                        <a:lstStyle/>
                        <a:p>
                          <a:r>
                            <a:rPr lang="en-US" altLang="zh-CN" dirty="0"/>
                            <a:t>s9</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33997901"/>
                      </a:ext>
                    </a:extLst>
                  </a:tr>
                  <a:tr h="370840">
                    <a:tc>
                      <a:txBody>
                        <a:bodyPr/>
                        <a:lstStyle/>
                        <a:p>
                          <a:r>
                            <a:rPr lang="en-US" altLang="zh-CN" dirty="0"/>
                            <a:t>8</a:t>
                          </a:r>
                          <a:endParaRPr lang="zh-CN" altLang="en-US" dirty="0"/>
                        </a:p>
                      </a:txBody>
                      <a:tcPr/>
                    </a:tc>
                    <a:tc>
                      <a:txBody>
                        <a:bodyPr/>
                        <a:lstStyle/>
                        <a:p>
                          <a:endParaRPr lang="zh-CN" altLang="en-US"/>
                        </a:p>
                      </a:txBody>
                      <a:tcPr/>
                    </a:tc>
                    <a:tc>
                      <a:txBody>
                        <a:bodyPr/>
                        <a:lstStyle/>
                        <a:p>
                          <a:r>
                            <a:rPr lang="en-US" altLang="zh-CN" dirty="0"/>
                            <a:t>r2</a:t>
                          </a:r>
                          <a:endParaRPr lang="zh-CN" altLang="en-US" dirty="0"/>
                        </a:p>
                      </a:txBody>
                      <a:tcPr/>
                    </a:tc>
                    <a:tc>
                      <a:txBody>
                        <a:bodyPr/>
                        <a:lstStyle/>
                        <a:p>
                          <a:r>
                            <a:rPr lang="en-US" altLang="zh-CN" dirty="0"/>
                            <a:t>r2</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606622728"/>
                      </a:ext>
                    </a:extLst>
                  </a:tr>
                  <a:tr h="370840">
                    <a:tc>
                      <a:txBody>
                        <a:bodyPr/>
                        <a:lstStyle/>
                        <a:p>
                          <a:r>
                            <a:rPr lang="en-US" altLang="zh-CN" dirty="0"/>
                            <a:t>9</a:t>
                          </a:r>
                          <a:endParaRPr lang="zh-CN" altLang="en-US" dirty="0"/>
                        </a:p>
                      </a:txBody>
                      <a:tcPr/>
                    </a:tc>
                    <a:tc>
                      <a:txBody>
                        <a:bodyPr/>
                        <a:lstStyle/>
                        <a:p>
                          <a:endParaRPr lang="zh-CN" altLang="en-US"/>
                        </a:p>
                      </a:txBody>
                      <a:tcPr/>
                    </a:tc>
                    <a:tc>
                      <a:txBody>
                        <a:bodyPr/>
                        <a:lstStyle/>
                        <a:p>
                          <a:r>
                            <a:rPr lang="en-US" altLang="zh-CN" dirty="0"/>
                            <a:t>r1</a:t>
                          </a:r>
                          <a:endParaRPr lang="zh-CN" altLang="en-US" dirty="0"/>
                        </a:p>
                      </a:txBody>
                      <a:tcPr/>
                    </a:tc>
                    <a:tc>
                      <a:txBody>
                        <a:bodyPr/>
                        <a:lstStyle/>
                        <a:p>
                          <a:endParaRPr lang="zh-CN" altLang="en-US" dirty="0"/>
                        </a:p>
                      </a:txBody>
                      <a:tcPr/>
                    </a:tc>
                    <a:tc>
                      <a:txBody>
                        <a:bodyPr/>
                        <a:lstStyle/>
                        <a:p>
                          <a:r>
                            <a:rPr lang="en-US" altLang="zh-CN" dirty="0"/>
                            <a:t>r1</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212127304"/>
                      </a:ext>
                    </a:extLst>
                  </a:tr>
                  <a:tr h="370840">
                    <a:tc>
                      <a:txBody>
                        <a:bodyPr/>
                        <a:lstStyle/>
                        <a:p>
                          <a:r>
                            <a:rPr lang="en-US" altLang="zh-CN" dirty="0"/>
                            <a:t>10</a:t>
                          </a:r>
                          <a:endParaRPr lang="zh-CN" altLang="en-US" dirty="0"/>
                        </a:p>
                      </a:txBody>
                      <a:tcPr/>
                    </a:tc>
                    <a:tc>
                      <a:txBody>
                        <a:bodyPr/>
                        <a:lstStyle/>
                        <a:p>
                          <a:r>
                            <a:rPr lang="en-US" altLang="zh-CN" dirty="0"/>
                            <a:t>r4</a:t>
                          </a:r>
                          <a:endParaRPr lang="zh-CN" altLang="en-US" dirty="0"/>
                        </a:p>
                      </a:txBody>
                      <a:tcPr/>
                    </a:tc>
                    <a:tc>
                      <a:txBody>
                        <a:bodyPr/>
                        <a:lstStyle/>
                        <a:p>
                          <a:r>
                            <a:rPr lang="en-US" altLang="zh-CN" dirty="0"/>
                            <a:t>r3</a:t>
                          </a:r>
                          <a:endParaRPr lang="zh-CN" altLang="en-US" dirty="0"/>
                        </a:p>
                      </a:txBody>
                      <a:tcPr/>
                    </a:tc>
                    <a:tc>
                      <a:txBody>
                        <a:bodyPr/>
                        <a:lstStyle/>
                        <a:p>
                          <a:r>
                            <a:rPr lang="en-US" altLang="zh-CN" dirty="0"/>
                            <a:t>r3</a:t>
                          </a:r>
                          <a:endParaRPr lang="zh-CN" altLang="en-US" dirty="0"/>
                        </a:p>
                      </a:txBody>
                      <a:tcPr/>
                    </a:tc>
                    <a:tc>
                      <a:txBody>
                        <a:bodyPr/>
                        <a:lstStyle/>
                        <a:p>
                          <a:endParaRPr lang="zh-CN" altLang="en-US" dirty="0"/>
                        </a:p>
                      </a:txBody>
                      <a:tcPr/>
                    </a:tc>
                    <a:tc>
                      <a:txBody>
                        <a:bodyPr/>
                        <a:lstStyle/>
                        <a:p>
                          <a:r>
                            <a:rPr lang="en-US" altLang="zh-CN" dirty="0"/>
                            <a:t>s11</a:t>
                          </a:r>
                          <a:endParaRPr lang="zh-CN" altLang="en-US" dirty="0"/>
                        </a:p>
                      </a:txBody>
                      <a:tcPr/>
                    </a:tc>
                    <a:tc>
                      <a:txBody>
                        <a:bodyPr/>
                        <a:lstStyle/>
                        <a:p>
                          <a:r>
                            <a:rPr lang="en-US" altLang="zh-CN" dirty="0"/>
                            <a:t>s6</a:t>
                          </a:r>
                          <a:endParaRPr lang="zh-CN" altLang="en-US" dirty="0"/>
                        </a:p>
                      </a:txBody>
                      <a:tcPr/>
                    </a:tc>
                    <a:extLst>
                      <a:ext uri="{0D108BD9-81ED-4DB2-BD59-A6C34878D82A}">
                        <a16:rowId xmlns:a16="http://schemas.microsoft.com/office/drawing/2014/main" val="1005343208"/>
                      </a:ext>
                    </a:extLst>
                  </a:tr>
                  <a:tr h="370840">
                    <a:tc>
                      <a:txBody>
                        <a:bodyPr/>
                        <a:lstStyle/>
                        <a:p>
                          <a:r>
                            <a:rPr lang="en-US" altLang="zh-CN" dirty="0"/>
                            <a:t>11</a:t>
                          </a:r>
                          <a:endParaRPr lang="zh-CN" altLang="en-US" dirty="0"/>
                        </a:p>
                      </a:txBody>
                      <a:tcPr/>
                    </a:tc>
                    <a:tc>
                      <a:txBody>
                        <a:bodyPr/>
                        <a:lstStyle/>
                        <a:p>
                          <a:endParaRPr lang="zh-CN" altLang="en-US" dirty="0"/>
                        </a:p>
                      </a:txBody>
                      <a:tcPr/>
                    </a:tc>
                    <a:tc>
                      <a:txBody>
                        <a:bodyPr/>
                        <a:lstStyle/>
                        <a:p>
                          <a:r>
                            <a:rPr lang="en-US" altLang="zh-CN" dirty="0"/>
                            <a:t>s10</a:t>
                          </a:r>
                          <a:endParaRPr lang="zh-CN" altLang="en-US" dirty="0"/>
                        </a:p>
                      </a:txBody>
                      <a:tcPr/>
                    </a:tc>
                    <a:tc>
                      <a:txBody>
                        <a:bodyPr/>
                        <a:lstStyle/>
                        <a:p>
                          <a:r>
                            <a:rPr lang="en-US" altLang="zh-CN" dirty="0"/>
                            <a:t>s12</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873368692"/>
                      </a:ext>
                    </a:extLst>
                  </a:tr>
                  <a:tr h="370840">
                    <a:tc>
                      <a:txBody>
                        <a:bodyPr/>
                        <a:lstStyle/>
                        <a:p>
                          <a:r>
                            <a:rPr lang="en-US" altLang="zh-CN" dirty="0"/>
                            <a:t>12</a:t>
                          </a:r>
                          <a:endParaRPr lang="zh-CN" altLang="en-US" dirty="0"/>
                        </a:p>
                      </a:txBody>
                      <a:tcPr/>
                    </a:tc>
                    <a:tc>
                      <a:txBody>
                        <a:bodyPr/>
                        <a:lstStyle/>
                        <a:p>
                          <a:endParaRPr lang="zh-CN" altLang="en-US" dirty="0"/>
                        </a:p>
                      </a:txBody>
                      <a:tcPr/>
                    </a:tc>
                    <a:tc>
                      <a:txBody>
                        <a:bodyPr/>
                        <a:lstStyle/>
                        <a:p>
                          <a:r>
                            <a:rPr lang="en-US" altLang="zh-CN" dirty="0"/>
                            <a:t>r1</a:t>
                          </a:r>
                          <a:endParaRPr lang="zh-CN" altLang="en-US" dirty="0"/>
                        </a:p>
                      </a:txBody>
                      <a:tcPr/>
                    </a:tc>
                    <a:tc>
                      <a:txBody>
                        <a:bodyPr/>
                        <a:lstStyle/>
                        <a:p>
                          <a:r>
                            <a:rPr lang="en-US" altLang="zh-CN" dirty="0"/>
                            <a:t>r1</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427296343"/>
                      </a:ext>
                    </a:extLst>
                  </a:tr>
                </a:tbl>
              </a:graphicData>
            </a:graphic>
          </p:graphicFrame>
        </mc:Choice>
        <mc:Fallback xmlns="">
          <p:graphicFrame>
            <p:nvGraphicFramePr>
              <p:cNvPr id="70" name="表格 69"/>
              <p:cNvGraphicFramePr>
                <a:graphicFrameLocks noGrp="1"/>
              </p:cNvGraphicFramePr>
              <p:nvPr>
                <p:extLst>
                  <p:ext uri="{D42A27DB-BD31-4B8C-83A1-F6EECF244321}">
                    <p14:modId xmlns:p14="http://schemas.microsoft.com/office/powerpoint/2010/main" val="349585652"/>
                  </p:ext>
                </p:extLst>
              </p:nvPr>
            </p:nvGraphicFramePr>
            <p:xfrm>
              <a:off x="7269710" y="1101201"/>
              <a:ext cx="4886049" cy="4820920"/>
            </p:xfrm>
            <a:graphic>
              <a:graphicData uri="http://schemas.openxmlformats.org/drawingml/2006/table">
                <a:tbl>
                  <a:tblPr firstRow="1" bandRow="1">
                    <a:tableStyleId>{5C22544A-7EE6-4342-B048-85BDC9FD1C3A}</a:tableStyleId>
                  </a:tblPr>
                  <a:tblGrid>
                    <a:gridCol w="698007">
                      <a:extLst>
                        <a:ext uri="{9D8B030D-6E8A-4147-A177-3AD203B41FA5}">
                          <a16:colId xmlns:a16="http://schemas.microsoft.com/office/drawing/2014/main" val="2213265563"/>
                        </a:ext>
                      </a:extLst>
                    </a:gridCol>
                    <a:gridCol w="698007">
                      <a:extLst>
                        <a:ext uri="{9D8B030D-6E8A-4147-A177-3AD203B41FA5}">
                          <a16:colId xmlns:a16="http://schemas.microsoft.com/office/drawing/2014/main" val="4204186647"/>
                        </a:ext>
                      </a:extLst>
                    </a:gridCol>
                    <a:gridCol w="698007">
                      <a:extLst>
                        <a:ext uri="{9D8B030D-6E8A-4147-A177-3AD203B41FA5}">
                          <a16:colId xmlns:a16="http://schemas.microsoft.com/office/drawing/2014/main" val="630856718"/>
                        </a:ext>
                      </a:extLst>
                    </a:gridCol>
                    <a:gridCol w="698007">
                      <a:extLst>
                        <a:ext uri="{9D8B030D-6E8A-4147-A177-3AD203B41FA5}">
                          <a16:colId xmlns:a16="http://schemas.microsoft.com/office/drawing/2014/main" val="3033942003"/>
                        </a:ext>
                      </a:extLst>
                    </a:gridCol>
                    <a:gridCol w="698007">
                      <a:extLst>
                        <a:ext uri="{9D8B030D-6E8A-4147-A177-3AD203B41FA5}">
                          <a16:colId xmlns:a16="http://schemas.microsoft.com/office/drawing/2014/main" val="49202644"/>
                        </a:ext>
                      </a:extLst>
                    </a:gridCol>
                    <a:gridCol w="698007">
                      <a:extLst>
                        <a:ext uri="{9D8B030D-6E8A-4147-A177-3AD203B41FA5}">
                          <a16:colId xmlns:a16="http://schemas.microsoft.com/office/drawing/2014/main" val="344379899"/>
                        </a:ext>
                      </a:extLst>
                    </a:gridCol>
                    <a:gridCol w="698007">
                      <a:extLst>
                        <a:ext uri="{9D8B030D-6E8A-4147-A177-3AD203B41FA5}">
                          <a16:colId xmlns:a16="http://schemas.microsoft.com/office/drawing/2014/main" val="252987518"/>
                        </a:ext>
                      </a:extLst>
                    </a:gridCol>
                  </a:tblGrid>
                  <a:tr h="370840">
                    <a:tc>
                      <a:txBody>
                        <a:bodyPr/>
                        <a:lstStyle/>
                        <a:p>
                          <a:r>
                            <a:rPr lang="zh-CN" altLang="en-US" dirty="0" smtClean="0"/>
                            <a:t>编号</a:t>
                          </a:r>
                          <a:endParaRPr lang="zh-CN" altLang="en-US" dirty="0"/>
                        </a:p>
                      </a:txBody>
                      <a:tcPr/>
                    </a:tc>
                    <a:tc>
                      <a:txBody>
                        <a:bodyPr/>
                        <a:lstStyle/>
                        <a:p>
                          <a:endParaRPr lang="zh-CN"/>
                        </a:p>
                      </a:txBody>
                      <a:tcPr>
                        <a:blipFill>
                          <a:blip r:embed="rId28"/>
                          <a:stretch>
                            <a:fillRect l="-101754" t="-6557" r="-507018" b="-1221311"/>
                          </a:stretch>
                        </a:blipFill>
                      </a:tcPr>
                    </a:tc>
                    <a:tc>
                      <a:txBody>
                        <a:bodyPr/>
                        <a:lstStyle/>
                        <a:p>
                          <a:endParaRPr lang="zh-CN"/>
                        </a:p>
                      </a:txBody>
                      <a:tcPr>
                        <a:blipFill>
                          <a:blip r:embed="rId28"/>
                          <a:stretch>
                            <a:fillRect l="-200000" t="-6557" r="-402609" b="-1221311"/>
                          </a:stretch>
                        </a:blipFill>
                      </a:tcPr>
                    </a:tc>
                    <a:tc>
                      <a:txBody>
                        <a:bodyPr/>
                        <a:lstStyle/>
                        <a:p>
                          <a:endParaRPr lang="zh-CN"/>
                        </a:p>
                      </a:txBody>
                      <a:tcPr>
                        <a:blipFill>
                          <a:blip r:embed="rId28"/>
                          <a:stretch>
                            <a:fillRect l="-300000" t="-6557" r="-302609" b="-1221311"/>
                          </a:stretch>
                        </a:blipFill>
                      </a:tcPr>
                    </a:tc>
                    <a:tc>
                      <a:txBody>
                        <a:bodyPr/>
                        <a:lstStyle/>
                        <a:p>
                          <a:endParaRPr lang="zh-CN"/>
                        </a:p>
                      </a:txBody>
                      <a:tcPr>
                        <a:blipFill>
                          <a:blip r:embed="rId28"/>
                          <a:stretch>
                            <a:fillRect l="-400000" t="-6557" r="-202609" b="-1221311"/>
                          </a:stretch>
                        </a:blipFill>
                      </a:tcPr>
                    </a:tc>
                    <a:tc>
                      <a:txBody>
                        <a:bodyPr/>
                        <a:lstStyle/>
                        <a:p>
                          <a:endParaRPr lang="zh-CN"/>
                        </a:p>
                      </a:txBody>
                      <a:tcPr>
                        <a:blipFill>
                          <a:blip r:embed="rId28"/>
                          <a:stretch>
                            <a:fillRect l="-504386" t="-6557" r="-104386" b="-1221311"/>
                          </a:stretch>
                        </a:blipFill>
                      </a:tcPr>
                    </a:tc>
                    <a:tc>
                      <a:txBody>
                        <a:bodyPr/>
                        <a:lstStyle/>
                        <a:p>
                          <a:endParaRPr lang="zh-CN"/>
                        </a:p>
                      </a:txBody>
                      <a:tcPr>
                        <a:blipFill>
                          <a:blip r:embed="rId28"/>
                          <a:stretch>
                            <a:fillRect l="-599130" t="-6557" r="-3478" b="-1221311"/>
                          </a:stretch>
                        </a:blipFill>
                      </a:tcPr>
                    </a:tc>
                    <a:extLst>
                      <a:ext uri="{0D108BD9-81ED-4DB2-BD59-A6C34878D82A}">
                        <a16:rowId xmlns:a16="http://schemas.microsoft.com/office/drawing/2014/main" val="733361388"/>
                      </a:ext>
                    </a:extLst>
                  </a:tr>
                  <a:tr h="370840">
                    <a:tc>
                      <a:txBody>
                        <a:bodyPr/>
                        <a:lstStyle/>
                        <a:p>
                          <a:r>
                            <a:rPr lang="en-US" altLang="zh-CN" dirty="0" smtClean="0"/>
                            <a:t>1</a:t>
                          </a:r>
                          <a:endParaRPr lang="zh-CN" altLang="en-US" dirty="0"/>
                        </a:p>
                      </a:txBody>
                      <a:tcPr/>
                    </a:tc>
                    <a:tc>
                      <a:txBody>
                        <a:bodyPr/>
                        <a:lstStyle/>
                        <a:p>
                          <a:r>
                            <a:rPr lang="en-US" altLang="zh-CN" dirty="0" smtClean="0"/>
                            <a:t>r4</a:t>
                          </a:r>
                          <a:endParaRPr lang="zh-CN" altLang="en-US" dirty="0"/>
                        </a:p>
                      </a:txBody>
                      <a:tcPr/>
                    </a:tc>
                    <a:tc>
                      <a:txBody>
                        <a:bodyPr/>
                        <a:lstStyle/>
                        <a:p>
                          <a:r>
                            <a:rPr lang="en-US" altLang="zh-CN" dirty="0" smtClean="0"/>
                            <a:t>r3</a:t>
                          </a:r>
                          <a:endParaRPr lang="zh-CN" altLang="en-US" dirty="0"/>
                        </a:p>
                      </a:txBody>
                      <a:tcPr/>
                    </a:tc>
                    <a:tc>
                      <a:txBody>
                        <a:bodyPr/>
                        <a:lstStyle/>
                        <a:p>
                          <a:endParaRPr lang="zh-CN" altLang="en-US" dirty="0"/>
                        </a:p>
                      </a:txBody>
                      <a:tcPr/>
                    </a:tc>
                    <a:tc>
                      <a:txBody>
                        <a:bodyPr/>
                        <a:lstStyle/>
                        <a:p>
                          <a:r>
                            <a:rPr lang="en-US" altLang="zh-CN" dirty="0" smtClean="0"/>
                            <a:t>r3</a:t>
                          </a:r>
                          <a:endParaRPr lang="zh-CN" altLang="en-US" dirty="0"/>
                        </a:p>
                      </a:txBody>
                      <a:tcPr/>
                    </a:tc>
                    <a:tc>
                      <a:txBody>
                        <a:bodyPr/>
                        <a:lstStyle/>
                        <a:p>
                          <a:r>
                            <a:rPr lang="en-US" altLang="zh-CN" dirty="0" smtClean="0"/>
                            <a:t>s2</a:t>
                          </a:r>
                          <a:endParaRPr lang="zh-CN" altLang="en-US" dirty="0"/>
                        </a:p>
                      </a:txBody>
                      <a:tcPr/>
                    </a:tc>
                    <a:tc>
                      <a:txBody>
                        <a:bodyPr/>
                        <a:lstStyle/>
                        <a:p>
                          <a:r>
                            <a:rPr lang="en-US" altLang="zh-CN" dirty="0" smtClean="0"/>
                            <a:t>s3</a:t>
                          </a:r>
                          <a:endParaRPr lang="zh-CN" altLang="en-US" dirty="0"/>
                        </a:p>
                      </a:txBody>
                      <a:tcPr/>
                    </a:tc>
                    <a:extLst>
                      <a:ext uri="{0D108BD9-81ED-4DB2-BD59-A6C34878D82A}">
                        <a16:rowId xmlns:a16="http://schemas.microsoft.com/office/drawing/2014/main" val="255353121"/>
                      </a:ext>
                    </a:extLst>
                  </a:tr>
                  <a:tr h="370840">
                    <a:tc>
                      <a:txBody>
                        <a:bodyPr/>
                        <a:lstStyle/>
                        <a:p>
                          <a:r>
                            <a:rPr lang="en-US" altLang="zh-CN" dirty="0" smtClean="0"/>
                            <a:t>2</a:t>
                          </a:r>
                          <a:endParaRPr lang="zh-CN" altLang="en-US" dirty="0"/>
                        </a:p>
                      </a:txBody>
                      <a:tcPr/>
                    </a:tc>
                    <a:tc>
                      <a:txBody>
                        <a:bodyPr/>
                        <a:lstStyle/>
                        <a:p>
                          <a:endParaRPr lang="zh-CN" altLang="en-US" dirty="0"/>
                        </a:p>
                      </a:txBody>
                      <a:tcPr/>
                    </a:tc>
                    <a:tc>
                      <a:txBody>
                        <a:bodyPr/>
                        <a:lstStyle/>
                        <a:p>
                          <a:r>
                            <a:rPr lang="en-US" altLang="zh-CN" dirty="0" smtClean="0"/>
                            <a:t>s4</a:t>
                          </a:r>
                          <a:endParaRPr lang="zh-CN" altLang="en-US" dirty="0"/>
                        </a:p>
                      </a:txBody>
                      <a:tcPr/>
                    </a:tc>
                    <a:tc>
                      <a:txBody>
                        <a:bodyPr/>
                        <a:lstStyle/>
                        <a:p>
                          <a:endParaRPr lang="zh-CN" altLang="en-US" dirty="0"/>
                        </a:p>
                      </a:txBody>
                      <a:tcPr/>
                    </a:tc>
                    <a:tc>
                      <a:txBody>
                        <a:bodyPr/>
                        <a:lstStyle/>
                        <a:p>
                          <a:r>
                            <a:rPr lang="en-US" altLang="zh-CN" dirty="0" smtClean="0"/>
                            <a:t>ac</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94602313"/>
                      </a:ext>
                    </a:extLst>
                  </a:tr>
                  <a:tr h="370840">
                    <a:tc>
                      <a:txBody>
                        <a:bodyPr/>
                        <a:lstStyle/>
                        <a:p>
                          <a:r>
                            <a:rPr lang="en-US" altLang="zh-CN" dirty="0" smtClean="0"/>
                            <a:t>3</a:t>
                          </a:r>
                          <a:endParaRPr lang="zh-CN" altLang="en-US" dirty="0"/>
                        </a:p>
                      </a:txBody>
                      <a:tcPr/>
                    </a:tc>
                    <a:tc>
                      <a:txBody>
                        <a:bodyPr/>
                        <a:lstStyle/>
                        <a:p>
                          <a:r>
                            <a:rPr lang="en-US" altLang="zh-CN" dirty="0" smtClean="0"/>
                            <a:t>s5</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70562762"/>
                      </a:ext>
                    </a:extLst>
                  </a:tr>
                  <a:tr h="370840">
                    <a:tc>
                      <a:txBody>
                        <a:bodyPr/>
                        <a:lstStyle/>
                        <a:p>
                          <a:r>
                            <a:rPr lang="en-US" altLang="zh-CN" dirty="0" smtClean="0"/>
                            <a:t>4</a:t>
                          </a:r>
                          <a:endParaRPr lang="zh-CN" altLang="en-US" dirty="0"/>
                        </a:p>
                      </a:txBody>
                      <a:tcPr/>
                    </a:tc>
                    <a:tc>
                      <a:txBody>
                        <a:bodyPr/>
                        <a:lstStyle/>
                        <a:p>
                          <a:r>
                            <a:rPr lang="en-US" altLang="zh-CN" dirty="0" smtClean="0"/>
                            <a:t>r4</a:t>
                          </a:r>
                          <a:endParaRPr lang="zh-CN" altLang="en-US" dirty="0"/>
                        </a:p>
                      </a:txBody>
                      <a:tcPr/>
                    </a:tc>
                    <a:tc>
                      <a:txBody>
                        <a:bodyPr/>
                        <a:lstStyle/>
                        <a:p>
                          <a:r>
                            <a:rPr lang="en-US" altLang="zh-CN" dirty="0" smtClean="0"/>
                            <a:t>r3</a:t>
                          </a:r>
                          <a:endParaRPr lang="zh-CN" altLang="en-US" dirty="0"/>
                        </a:p>
                      </a:txBody>
                      <a:tcPr/>
                    </a:tc>
                    <a:tc>
                      <a:txBody>
                        <a:bodyPr/>
                        <a:lstStyle/>
                        <a:p>
                          <a:r>
                            <a:rPr lang="en-US" altLang="zh-CN" dirty="0" smtClean="0"/>
                            <a:t>r3</a:t>
                          </a:r>
                          <a:endParaRPr lang="zh-CN" altLang="en-US" dirty="0"/>
                        </a:p>
                      </a:txBody>
                      <a:tcPr/>
                    </a:tc>
                    <a:tc>
                      <a:txBody>
                        <a:bodyPr/>
                        <a:lstStyle/>
                        <a:p>
                          <a:endParaRPr lang="zh-CN" altLang="en-US" dirty="0"/>
                        </a:p>
                      </a:txBody>
                      <a:tcPr/>
                    </a:tc>
                    <a:tc>
                      <a:txBody>
                        <a:bodyPr/>
                        <a:lstStyle/>
                        <a:p>
                          <a:r>
                            <a:rPr lang="en-US" altLang="zh-CN" dirty="0" smtClean="0"/>
                            <a:t>s7</a:t>
                          </a:r>
                          <a:endParaRPr lang="zh-CN" altLang="en-US" dirty="0"/>
                        </a:p>
                      </a:txBody>
                      <a:tcPr/>
                    </a:tc>
                    <a:tc>
                      <a:txBody>
                        <a:bodyPr/>
                        <a:lstStyle/>
                        <a:p>
                          <a:r>
                            <a:rPr lang="en-US" altLang="zh-CN" dirty="0" smtClean="0"/>
                            <a:t>s6</a:t>
                          </a:r>
                          <a:endParaRPr lang="zh-CN" altLang="en-US" dirty="0"/>
                        </a:p>
                      </a:txBody>
                      <a:tcPr/>
                    </a:tc>
                    <a:extLst>
                      <a:ext uri="{0D108BD9-81ED-4DB2-BD59-A6C34878D82A}">
                        <a16:rowId xmlns:a16="http://schemas.microsoft.com/office/drawing/2014/main" val="3213505871"/>
                      </a:ext>
                    </a:extLst>
                  </a:tr>
                  <a:tr h="370840">
                    <a:tc>
                      <a:txBody>
                        <a:bodyPr/>
                        <a:lstStyle/>
                        <a:p>
                          <a:r>
                            <a:rPr lang="en-US" altLang="zh-CN" dirty="0" smtClean="0"/>
                            <a:t>5</a:t>
                          </a:r>
                          <a:endParaRPr lang="zh-CN" altLang="en-US" dirty="0"/>
                        </a:p>
                      </a:txBody>
                      <a:tcPr/>
                    </a:tc>
                    <a:tc>
                      <a:txBody>
                        <a:bodyPr/>
                        <a:lstStyle/>
                        <a:p>
                          <a:endParaRPr lang="zh-CN" altLang="en-US" dirty="0"/>
                        </a:p>
                      </a:txBody>
                      <a:tcPr/>
                    </a:tc>
                    <a:tc>
                      <a:txBody>
                        <a:bodyPr/>
                        <a:lstStyle/>
                        <a:p>
                          <a:r>
                            <a:rPr lang="en-US" altLang="zh-CN" dirty="0" smtClean="0"/>
                            <a:t>r2</a:t>
                          </a:r>
                          <a:endParaRPr lang="zh-CN" altLang="en-US" dirty="0"/>
                        </a:p>
                      </a:txBody>
                      <a:tcPr/>
                    </a:tc>
                    <a:tc>
                      <a:txBody>
                        <a:bodyPr/>
                        <a:lstStyle/>
                        <a:p>
                          <a:endParaRPr lang="zh-CN" altLang="en-US" dirty="0"/>
                        </a:p>
                      </a:txBody>
                      <a:tcPr/>
                    </a:tc>
                    <a:tc>
                      <a:txBody>
                        <a:bodyPr/>
                        <a:lstStyle/>
                        <a:p>
                          <a:r>
                            <a:rPr lang="en-US" altLang="zh-CN" dirty="0" smtClean="0"/>
                            <a:t>r2</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3777906029"/>
                      </a:ext>
                    </a:extLst>
                  </a:tr>
                  <a:tr h="370840">
                    <a:tc>
                      <a:txBody>
                        <a:bodyPr/>
                        <a:lstStyle/>
                        <a:p>
                          <a:r>
                            <a:rPr lang="en-US" altLang="zh-CN" dirty="0" smtClean="0"/>
                            <a:t>6</a:t>
                          </a:r>
                          <a:endParaRPr lang="zh-CN" altLang="en-US" dirty="0"/>
                        </a:p>
                      </a:txBody>
                      <a:tcPr/>
                    </a:tc>
                    <a:tc>
                      <a:txBody>
                        <a:bodyPr/>
                        <a:lstStyle/>
                        <a:p>
                          <a:r>
                            <a:rPr lang="en-US" altLang="zh-CN" dirty="0" smtClean="0"/>
                            <a:t>s8</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2285067507"/>
                      </a:ext>
                    </a:extLst>
                  </a:tr>
                  <a:tr h="370840">
                    <a:tc>
                      <a:txBody>
                        <a:bodyPr/>
                        <a:lstStyle/>
                        <a:p>
                          <a:r>
                            <a:rPr lang="en-US" altLang="zh-CN" dirty="0" smtClean="0"/>
                            <a:t>7</a:t>
                          </a:r>
                          <a:endParaRPr lang="zh-CN" altLang="en-US" dirty="0"/>
                        </a:p>
                      </a:txBody>
                      <a:tcPr/>
                    </a:tc>
                    <a:tc>
                      <a:txBody>
                        <a:bodyPr/>
                        <a:lstStyle/>
                        <a:p>
                          <a:endParaRPr lang="zh-CN" altLang="en-US" dirty="0"/>
                        </a:p>
                      </a:txBody>
                      <a:tcPr/>
                    </a:tc>
                    <a:tc>
                      <a:txBody>
                        <a:bodyPr/>
                        <a:lstStyle/>
                        <a:p>
                          <a:r>
                            <a:rPr lang="en-US" altLang="zh-CN" dirty="0" smtClean="0"/>
                            <a:t>s10</a:t>
                          </a:r>
                          <a:endParaRPr lang="zh-CN" altLang="en-US" dirty="0"/>
                        </a:p>
                      </a:txBody>
                      <a:tcPr/>
                    </a:tc>
                    <a:tc>
                      <a:txBody>
                        <a:bodyPr/>
                        <a:lstStyle/>
                        <a:p>
                          <a:r>
                            <a:rPr lang="en-US" altLang="zh-CN" dirty="0" smtClean="0"/>
                            <a:t>s9</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33997901"/>
                      </a:ext>
                    </a:extLst>
                  </a:tr>
                  <a:tr h="370840">
                    <a:tc>
                      <a:txBody>
                        <a:bodyPr/>
                        <a:lstStyle/>
                        <a:p>
                          <a:r>
                            <a:rPr lang="en-US" altLang="zh-CN" dirty="0" smtClean="0"/>
                            <a:t>8</a:t>
                          </a:r>
                          <a:endParaRPr lang="zh-CN" altLang="en-US" dirty="0"/>
                        </a:p>
                      </a:txBody>
                      <a:tcPr/>
                    </a:tc>
                    <a:tc>
                      <a:txBody>
                        <a:bodyPr/>
                        <a:lstStyle/>
                        <a:p>
                          <a:endParaRPr lang="zh-CN" altLang="en-US"/>
                        </a:p>
                      </a:txBody>
                      <a:tcPr/>
                    </a:tc>
                    <a:tc>
                      <a:txBody>
                        <a:bodyPr/>
                        <a:lstStyle/>
                        <a:p>
                          <a:r>
                            <a:rPr lang="en-US" altLang="zh-CN" dirty="0" smtClean="0"/>
                            <a:t>r2</a:t>
                          </a:r>
                          <a:endParaRPr lang="zh-CN" altLang="en-US" dirty="0"/>
                        </a:p>
                      </a:txBody>
                      <a:tcPr/>
                    </a:tc>
                    <a:tc>
                      <a:txBody>
                        <a:bodyPr/>
                        <a:lstStyle/>
                        <a:p>
                          <a:r>
                            <a:rPr lang="en-US" altLang="zh-CN" dirty="0" smtClean="0"/>
                            <a:t>r2</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606622728"/>
                      </a:ext>
                    </a:extLst>
                  </a:tr>
                  <a:tr h="370840">
                    <a:tc>
                      <a:txBody>
                        <a:bodyPr/>
                        <a:lstStyle/>
                        <a:p>
                          <a:r>
                            <a:rPr lang="en-US" altLang="zh-CN" dirty="0" smtClean="0"/>
                            <a:t>9</a:t>
                          </a:r>
                          <a:endParaRPr lang="zh-CN" altLang="en-US" dirty="0"/>
                        </a:p>
                      </a:txBody>
                      <a:tcPr/>
                    </a:tc>
                    <a:tc>
                      <a:txBody>
                        <a:bodyPr/>
                        <a:lstStyle/>
                        <a:p>
                          <a:endParaRPr lang="zh-CN" altLang="en-US"/>
                        </a:p>
                      </a:txBody>
                      <a:tcPr/>
                    </a:tc>
                    <a:tc>
                      <a:txBody>
                        <a:bodyPr/>
                        <a:lstStyle/>
                        <a:p>
                          <a:r>
                            <a:rPr lang="en-US" altLang="zh-CN" dirty="0" smtClean="0"/>
                            <a:t>r1</a:t>
                          </a:r>
                          <a:endParaRPr lang="zh-CN" altLang="en-US" dirty="0"/>
                        </a:p>
                      </a:txBody>
                      <a:tcPr/>
                    </a:tc>
                    <a:tc>
                      <a:txBody>
                        <a:bodyPr/>
                        <a:lstStyle/>
                        <a:p>
                          <a:endParaRPr lang="zh-CN" altLang="en-US" dirty="0"/>
                        </a:p>
                      </a:txBody>
                      <a:tcPr/>
                    </a:tc>
                    <a:tc>
                      <a:txBody>
                        <a:bodyPr/>
                        <a:lstStyle/>
                        <a:p>
                          <a:r>
                            <a:rPr lang="en-US" altLang="zh-CN" dirty="0" smtClean="0"/>
                            <a:t>r1</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212127304"/>
                      </a:ext>
                    </a:extLst>
                  </a:tr>
                  <a:tr h="370840">
                    <a:tc>
                      <a:txBody>
                        <a:bodyPr/>
                        <a:lstStyle/>
                        <a:p>
                          <a:r>
                            <a:rPr lang="en-US" altLang="zh-CN" dirty="0" smtClean="0"/>
                            <a:t>10</a:t>
                          </a:r>
                          <a:endParaRPr lang="zh-CN" altLang="en-US" dirty="0"/>
                        </a:p>
                      </a:txBody>
                      <a:tcPr/>
                    </a:tc>
                    <a:tc>
                      <a:txBody>
                        <a:bodyPr/>
                        <a:lstStyle/>
                        <a:p>
                          <a:r>
                            <a:rPr lang="en-US" altLang="zh-CN" dirty="0" smtClean="0"/>
                            <a:t>r4</a:t>
                          </a:r>
                          <a:endParaRPr lang="zh-CN" altLang="en-US" dirty="0"/>
                        </a:p>
                      </a:txBody>
                      <a:tcPr/>
                    </a:tc>
                    <a:tc>
                      <a:txBody>
                        <a:bodyPr/>
                        <a:lstStyle/>
                        <a:p>
                          <a:r>
                            <a:rPr lang="en-US" altLang="zh-CN" dirty="0" smtClean="0"/>
                            <a:t>r3</a:t>
                          </a:r>
                          <a:endParaRPr lang="zh-CN" altLang="en-US" dirty="0"/>
                        </a:p>
                      </a:txBody>
                      <a:tcPr/>
                    </a:tc>
                    <a:tc>
                      <a:txBody>
                        <a:bodyPr/>
                        <a:lstStyle/>
                        <a:p>
                          <a:r>
                            <a:rPr lang="en-US" altLang="zh-CN" dirty="0" smtClean="0"/>
                            <a:t>r3</a:t>
                          </a:r>
                          <a:endParaRPr lang="zh-CN" altLang="en-US" dirty="0"/>
                        </a:p>
                      </a:txBody>
                      <a:tcPr/>
                    </a:tc>
                    <a:tc>
                      <a:txBody>
                        <a:bodyPr/>
                        <a:lstStyle/>
                        <a:p>
                          <a:endParaRPr lang="zh-CN" altLang="en-US" dirty="0"/>
                        </a:p>
                      </a:txBody>
                      <a:tcPr/>
                    </a:tc>
                    <a:tc>
                      <a:txBody>
                        <a:bodyPr/>
                        <a:lstStyle/>
                        <a:p>
                          <a:r>
                            <a:rPr lang="en-US" altLang="zh-CN" dirty="0" smtClean="0"/>
                            <a:t>s11</a:t>
                          </a:r>
                          <a:endParaRPr lang="zh-CN" altLang="en-US" dirty="0"/>
                        </a:p>
                      </a:txBody>
                      <a:tcPr/>
                    </a:tc>
                    <a:tc>
                      <a:txBody>
                        <a:bodyPr/>
                        <a:lstStyle/>
                        <a:p>
                          <a:r>
                            <a:rPr lang="en-US" altLang="zh-CN" dirty="0" smtClean="0"/>
                            <a:t>s6</a:t>
                          </a:r>
                          <a:endParaRPr lang="zh-CN" altLang="en-US" dirty="0"/>
                        </a:p>
                      </a:txBody>
                      <a:tcPr/>
                    </a:tc>
                    <a:extLst>
                      <a:ext uri="{0D108BD9-81ED-4DB2-BD59-A6C34878D82A}">
                        <a16:rowId xmlns:a16="http://schemas.microsoft.com/office/drawing/2014/main" val="1005343208"/>
                      </a:ext>
                    </a:extLst>
                  </a:tr>
                  <a:tr h="370840">
                    <a:tc>
                      <a:txBody>
                        <a:bodyPr/>
                        <a:lstStyle/>
                        <a:p>
                          <a:r>
                            <a:rPr lang="en-US" altLang="zh-CN" dirty="0" smtClean="0"/>
                            <a:t>11</a:t>
                          </a:r>
                          <a:endParaRPr lang="zh-CN" altLang="en-US" dirty="0"/>
                        </a:p>
                      </a:txBody>
                      <a:tcPr/>
                    </a:tc>
                    <a:tc>
                      <a:txBody>
                        <a:bodyPr/>
                        <a:lstStyle/>
                        <a:p>
                          <a:endParaRPr lang="zh-CN" altLang="en-US" dirty="0"/>
                        </a:p>
                      </a:txBody>
                      <a:tcPr/>
                    </a:tc>
                    <a:tc>
                      <a:txBody>
                        <a:bodyPr/>
                        <a:lstStyle/>
                        <a:p>
                          <a:r>
                            <a:rPr lang="en-US" altLang="zh-CN" dirty="0" smtClean="0"/>
                            <a:t>s10</a:t>
                          </a:r>
                          <a:endParaRPr lang="zh-CN" altLang="en-US" dirty="0"/>
                        </a:p>
                      </a:txBody>
                      <a:tcPr/>
                    </a:tc>
                    <a:tc>
                      <a:txBody>
                        <a:bodyPr/>
                        <a:lstStyle/>
                        <a:p>
                          <a:r>
                            <a:rPr lang="en-US" altLang="zh-CN" dirty="0" smtClean="0"/>
                            <a:t>s12</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873368692"/>
                      </a:ext>
                    </a:extLst>
                  </a:tr>
                  <a:tr h="370840">
                    <a:tc>
                      <a:txBody>
                        <a:bodyPr/>
                        <a:lstStyle/>
                        <a:p>
                          <a:r>
                            <a:rPr lang="en-US" altLang="zh-CN" dirty="0" smtClean="0"/>
                            <a:t>12</a:t>
                          </a:r>
                          <a:endParaRPr lang="zh-CN" altLang="en-US" dirty="0"/>
                        </a:p>
                      </a:txBody>
                      <a:tcPr/>
                    </a:tc>
                    <a:tc>
                      <a:txBody>
                        <a:bodyPr/>
                        <a:lstStyle/>
                        <a:p>
                          <a:endParaRPr lang="zh-CN" altLang="en-US" dirty="0"/>
                        </a:p>
                      </a:txBody>
                      <a:tcPr/>
                    </a:tc>
                    <a:tc>
                      <a:txBody>
                        <a:bodyPr/>
                        <a:lstStyle/>
                        <a:p>
                          <a:r>
                            <a:rPr lang="en-US" altLang="zh-CN" dirty="0" smtClean="0"/>
                            <a:t>r1</a:t>
                          </a:r>
                          <a:endParaRPr lang="zh-CN" altLang="en-US" dirty="0"/>
                        </a:p>
                      </a:txBody>
                      <a:tcPr/>
                    </a:tc>
                    <a:tc>
                      <a:txBody>
                        <a:bodyPr/>
                        <a:lstStyle/>
                        <a:p>
                          <a:r>
                            <a:rPr lang="en-US" altLang="zh-CN" dirty="0" smtClean="0"/>
                            <a:t>r1</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427296343"/>
                      </a:ext>
                    </a:extLst>
                  </a:tr>
                </a:tbl>
              </a:graphicData>
            </a:graphic>
          </p:graphicFrame>
        </mc:Fallback>
      </mc:AlternateContent>
      <p:pic>
        <p:nvPicPr>
          <p:cNvPr id="4" name="图片 3">
            <a:extLst>
              <a:ext uri="{FF2B5EF4-FFF2-40B4-BE49-F238E27FC236}">
                <a16:creationId xmlns:a16="http://schemas.microsoft.com/office/drawing/2014/main" id="{06A43F84-84FA-4953-A203-DD72ECE5AD6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13571" y="3172587"/>
            <a:ext cx="6956139" cy="2749534"/>
          </a:xfrm>
          <a:prstGeom prst="rect">
            <a:avLst/>
          </a:prstGeom>
        </p:spPr>
      </p:pic>
    </p:spTree>
    <p:extLst>
      <p:ext uri="{BB962C8B-B14F-4D97-AF65-F5344CB8AC3E}">
        <p14:creationId xmlns:p14="http://schemas.microsoft.com/office/powerpoint/2010/main" val="33173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3000" r="-3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LALR(1)</a:t>
            </a:r>
            <a:r>
              <a:rPr lang="zh-CN" altLang="en-US" dirty="0"/>
              <a:t>分析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定义一个</a:t>
                </a:r>
                <a:r>
                  <a:rPr lang="en-US" altLang="zh-CN" dirty="0"/>
                  <a:t>LR(1)</a:t>
                </a:r>
                <a:r>
                  <a:rPr lang="zh-CN" altLang="en-US" dirty="0"/>
                  <a:t>项目的</a:t>
                </a:r>
                <a:r>
                  <a:rPr lang="en-US" altLang="zh-CN" dirty="0">
                    <a:solidFill>
                      <a:srgbClr val="00B0F0"/>
                    </a:solidFill>
                  </a:rPr>
                  <a:t>core</a:t>
                </a:r>
                <a:r>
                  <a:rPr lang="zh-CN" altLang="en-US" dirty="0"/>
                  <a:t>为一个项目的产生式部分：我们称</a:t>
                </a:r>
                <a:r>
                  <a:rPr lang="en-US" altLang="zh-CN" dirty="0"/>
                  <a:t>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 </m:t>
                        </m:r>
                        <m:r>
                          <a:rPr lang="en-US" altLang="zh-CN" b="0" i="1" smtClean="0">
                            <a:latin typeface="Cambria Math" panose="02040503050406030204" pitchFamily="18" charset="0"/>
                          </a:rPr>
                          <m:t>𝛽</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oMath>
                </a14:m>
                <a:r>
                  <a:rPr lang="zh-CN" altLang="en-US" dirty="0"/>
                  <a:t>的</a:t>
                </a:r>
                <a:r>
                  <a:rPr lang="en-US" altLang="zh-CN" dirty="0"/>
                  <a:t>core</a:t>
                </a:r>
                <a:r>
                  <a:rPr lang="zh-CN" altLang="en-US" dirty="0"/>
                  <a:t>为</a:t>
                </a:r>
                <a14:m>
                  <m:oMath xmlns:m="http://schemas.openxmlformats.org/officeDocument/2006/math">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 </m:t>
                    </m:r>
                    <m:r>
                      <a:rPr lang="en-US" altLang="zh-CN" i="1">
                        <a:latin typeface="Cambria Math" panose="02040503050406030204" pitchFamily="18" charset="0"/>
                      </a:rPr>
                      <m:t>𝛽</m:t>
                    </m:r>
                  </m:oMath>
                </a14:m>
                <a:endParaRPr lang="en-US" altLang="zh-CN" dirty="0"/>
              </a:p>
              <a:p>
                <a:r>
                  <a:rPr lang="zh-CN" altLang="en-US" dirty="0"/>
                  <a:t>如果两个状态只考虑</a:t>
                </a:r>
                <a:r>
                  <a:rPr lang="en-US" altLang="zh-CN" dirty="0"/>
                  <a:t>core</a:t>
                </a:r>
                <a:r>
                  <a:rPr lang="zh-CN" altLang="en-US" dirty="0"/>
                  <a:t>集合它们相同，那么我们就将他们合并成同一个状态，包含的</a:t>
                </a:r>
                <a:r>
                  <a:rPr lang="en-US" altLang="zh-CN" dirty="0"/>
                  <a:t>LR(1)</a:t>
                </a:r>
                <a:r>
                  <a:rPr lang="zh-CN" altLang="en-US" dirty="0"/>
                  <a:t>项目集为它们的并集</a:t>
                </a:r>
                <a:endParaRPr lang="en-US" altLang="zh-CN" dirty="0"/>
              </a:p>
              <a:p>
                <a:r>
                  <a:rPr lang="zh-CN" altLang="en-US" dirty="0"/>
                  <a:t>按照合并后的状态构建出来的自动机称为</a:t>
                </a:r>
                <a:r>
                  <a:rPr lang="en-US" altLang="zh-CN" dirty="0"/>
                  <a:t>LALR(1)</a:t>
                </a:r>
                <a:r>
                  <a:rPr lang="zh-CN" altLang="en-US" dirty="0"/>
                  <a:t>自动机</a:t>
                </a:r>
                <a:endParaRPr lang="en-US" altLang="zh-CN" dirty="0"/>
              </a:p>
              <a:p>
                <a:r>
                  <a:rPr lang="en-US" altLang="zh-CN" dirty="0"/>
                  <a:t>LALR(1)</a:t>
                </a:r>
                <a:r>
                  <a:rPr lang="zh-CN" altLang="en-US" dirty="0"/>
                  <a:t>自动机的状态比</a:t>
                </a:r>
                <a:r>
                  <a:rPr lang="en-US" altLang="zh-CN" dirty="0"/>
                  <a:t>LR(1)</a:t>
                </a:r>
                <a:r>
                  <a:rPr lang="zh-CN" altLang="en-US" dirty="0"/>
                  <a:t>少，但可能产生新的归约</a:t>
                </a:r>
                <a:r>
                  <a:rPr lang="en-US" altLang="zh-CN" dirty="0"/>
                  <a:t>-</a:t>
                </a:r>
                <a:r>
                  <a:rPr lang="zh-CN" altLang="en-US"/>
                  <a:t>归约冲突</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2" t="-10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304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3000" b="-13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E5653-407D-4400-BA71-B2C11B6F011D}"/>
              </a:ext>
            </a:extLst>
          </p:cNvPr>
          <p:cNvSpPr>
            <a:spLocks noGrp="1"/>
          </p:cNvSpPr>
          <p:nvPr>
            <p:ph type="title"/>
          </p:nvPr>
        </p:nvSpPr>
        <p:spPr/>
        <p:txBody>
          <a:bodyPr/>
          <a:lstStyle/>
          <a:p>
            <a:r>
              <a:rPr lang="zh-CN" altLang="en-US" dirty="0"/>
              <a:t>后端概述</a:t>
            </a:r>
          </a:p>
        </p:txBody>
      </p:sp>
      <p:sp>
        <p:nvSpPr>
          <p:cNvPr id="3" name="内容占位符 2">
            <a:extLst>
              <a:ext uri="{FF2B5EF4-FFF2-40B4-BE49-F238E27FC236}">
                <a16:creationId xmlns:a16="http://schemas.microsoft.com/office/drawing/2014/main" id="{BAA713E1-E480-4FA4-BFAF-DDBD7F847037}"/>
              </a:ext>
            </a:extLst>
          </p:cNvPr>
          <p:cNvSpPr>
            <a:spLocks noGrp="1"/>
          </p:cNvSpPr>
          <p:nvPr>
            <p:ph idx="1"/>
          </p:nvPr>
        </p:nvSpPr>
        <p:spPr/>
        <p:txBody>
          <a:bodyPr/>
          <a:lstStyle/>
          <a:p>
            <a:r>
              <a:rPr lang="zh-CN" altLang="en-US" dirty="0"/>
              <a:t>从高级语言到实际的物理过程，经过了许多层次的抽象。这里我们简单介绍存储分配和指令选择。</a:t>
            </a:r>
            <a:endParaRPr lang="en-US" altLang="zh-CN" dirty="0"/>
          </a:p>
        </p:txBody>
      </p:sp>
      <p:graphicFrame>
        <p:nvGraphicFramePr>
          <p:cNvPr id="5" name="图示 4">
            <a:extLst>
              <a:ext uri="{FF2B5EF4-FFF2-40B4-BE49-F238E27FC236}">
                <a16:creationId xmlns:a16="http://schemas.microsoft.com/office/drawing/2014/main" id="{6DC57ACE-4CCB-4C4A-9852-64FAB0403338}"/>
              </a:ext>
            </a:extLst>
          </p:cNvPr>
          <p:cNvGraphicFramePr/>
          <p:nvPr>
            <p:extLst>
              <p:ext uri="{D42A27DB-BD31-4B8C-83A1-F6EECF244321}">
                <p14:modId xmlns:p14="http://schemas.microsoft.com/office/powerpoint/2010/main" val="1804918316"/>
              </p:ext>
            </p:extLst>
          </p:nvPr>
        </p:nvGraphicFramePr>
        <p:xfrm>
          <a:off x="2589212" y="2685422"/>
          <a:ext cx="89154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a:extLst>
              <a:ext uri="{FF2B5EF4-FFF2-40B4-BE49-F238E27FC236}">
                <a16:creationId xmlns:a16="http://schemas.microsoft.com/office/drawing/2014/main" id="{28429A12-71AA-4713-BCA9-CB257774442A}"/>
              </a:ext>
            </a:extLst>
          </p:cNvPr>
          <p:cNvSpPr/>
          <p:nvPr/>
        </p:nvSpPr>
        <p:spPr>
          <a:xfrm>
            <a:off x="4072466" y="3488267"/>
            <a:ext cx="5833533" cy="1828800"/>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7521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3000" b="-13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DDB85B-3126-4AD4-86D3-BDBCAEA42168}"/>
              </a:ext>
            </a:extLst>
          </p:cNvPr>
          <p:cNvSpPr>
            <a:spLocks noGrp="1"/>
          </p:cNvSpPr>
          <p:nvPr>
            <p:ph type="title"/>
          </p:nvPr>
        </p:nvSpPr>
        <p:spPr/>
        <p:txBody>
          <a:bodyPr/>
          <a:lstStyle/>
          <a:p>
            <a:r>
              <a:rPr lang="en-US" altLang="zh-CN" dirty="0"/>
              <a:t>Source</a:t>
            </a:r>
            <a:endParaRPr lang="zh-CN" altLang="en-US" dirty="0"/>
          </a:p>
        </p:txBody>
      </p:sp>
      <p:sp>
        <p:nvSpPr>
          <p:cNvPr id="3" name="内容占位符 2">
            <a:extLst>
              <a:ext uri="{FF2B5EF4-FFF2-40B4-BE49-F238E27FC236}">
                <a16:creationId xmlns:a16="http://schemas.microsoft.com/office/drawing/2014/main" id="{3BD735D5-4DD6-455B-B26D-DE195F515579}"/>
              </a:ext>
            </a:extLst>
          </p:cNvPr>
          <p:cNvSpPr>
            <a:spLocks noGrp="1"/>
          </p:cNvSpPr>
          <p:nvPr>
            <p:ph idx="1"/>
          </p:nvPr>
        </p:nvSpPr>
        <p:spPr/>
        <p:txBody>
          <a:bodyPr/>
          <a:lstStyle/>
          <a:p>
            <a:r>
              <a:rPr lang="zh-CN" altLang="en-US" dirty="0"/>
              <a:t>我们选择一种典型的中间表示：三字节码</a:t>
            </a:r>
            <a:r>
              <a:rPr lang="en-US" altLang="zh-CN" dirty="0"/>
              <a:t>(three address code, TAC)</a:t>
            </a:r>
            <a:r>
              <a:rPr lang="zh-CN" altLang="en-US" dirty="0"/>
              <a:t>来描述中间代码。</a:t>
            </a:r>
            <a:endParaRPr lang="en-US" altLang="zh-CN" dirty="0"/>
          </a:p>
          <a:p>
            <a:r>
              <a:rPr lang="zh-CN" altLang="en-US" dirty="0"/>
              <a:t>我们已经介绍了边扫描边生成代码的方法生成</a:t>
            </a:r>
            <a:r>
              <a:rPr lang="en-US" altLang="zh-CN" dirty="0"/>
              <a:t>TAC</a:t>
            </a:r>
            <a:r>
              <a:rPr lang="zh-CN" altLang="en-US" dirty="0"/>
              <a:t>的方式，另外一种方式是遍历树并覆盖整棵树以生成代码。</a:t>
            </a:r>
            <a:endParaRPr lang="en-US" altLang="zh-CN" dirty="0"/>
          </a:p>
          <a:p>
            <a:r>
              <a:rPr lang="en-US" altLang="zh-CN" dirty="0"/>
              <a:t>TAC</a:t>
            </a:r>
            <a:r>
              <a:rPr lang="zh-CN" altLang="en-US" dirty="0"/>
              <a:t>事实上是使用所谓“虚拟寄存器”的中间表示，其仍然保有了许多高级的特性：</a:t>
            </a:r>
            <a:endParaRPr lang="en-US" altLang="zh-CN" dirty="0"/>
          </a:p>
          <a:p>
            <a:pPr lvl="1"/>
            <a:r>
              <a:rPr lang="zh-CN" altLang="en-US" dirty="0"/>
              <a:t>函数的概念</a:t>
            </a:r>
            <a:endParaRPr lang="en-US" altLang="zh-CN" dirty="0"/>
          </a:p>
          <a:p>
            <a:pPr lvl="1"/>
            <a:r>
              <a:rPr lang="zh-CN" altLang="en-US" dirty="0"/>
              <a:t>有无限的寄存器</a:t>
            </a:r>
            <a:endParaRPr lang="en-US" altLang="zh-CN" dirty="0"/>
          </a:p>
          <a:p>
            <a:pPr lvl="1"/>
            <a:r>
              <a:rPr lang="zh-CN" altLang="en-US" dirty="0"/>
              <a:t>支持内存管理</a:t>
            </a:r>
          </a:p>
        </p:txBody>
      </p:sp>
    </p:spTree>
    <p:extLst>
      <p:ext uri="{BB962C8B-B14F-4D97-AF65-F5344CB8AC3E}">
        <p14:creationId xmlns:p14="http://schemas.microsoft.com/office/powerpoint/2010/main" val="464733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3000" b="-13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F76DBC-A6F0-40D5-82C9-A0E6DEA1B21E}"/>
              </a:ext>
            </a:extLst>
          </p:cNvPr>
          <p:cNvSpPr>
            <a:spLocks noGrp="1"/>
          </p:cNvSpPr>
          <p:nvPr>
            <p:ph type="title"/>
          </p:nvPr>
        </p:nvSpPr>
        <p:spPr/>
        <p:txBody>
          <a:bodyPr/>
          <a:lstStyle/>
          <a:p>
            <a:r>
              <a:rPr lang="en-US" altLang="zh-CN" dirty="0"/>
              <a:t>Target</a:t>
            </a:r>
            <a:endParaRPr lang="zh-CN" altLang="en-US" dirty="0"/>
          </a:p>
        </p:txBody>
      </p:sp>
      <p:sp>
        <p:nvSpPr>
          <p:cNvPr id="3" name="内容占位符 2">
            <a:extLst>
              <a:ext uri="{FF2B5EF4-FFF2-40B4-BE49-F238E27FC236}">
                <a16:creationId xmlns:a16="http://schemas.microsoft.com/office/drawing/2014/main" id="{D8521F47-9CE1-4D44-B4C9-5A1F06D89BB4}"/>
              </a:ext>
            </a:extLst>
          </p:cNvPr>
          <p:cNvSpPr>
            <a:spLocks noGrp="1"/>
          </p:cNvSpPr>
          <p:nvPr>
            <p:ph idx="1"/>
          </p:nvPr>
        </p:nvSpPr>
        <p:spPr/>
        <p:txBody>
          <a:bodyPr/>
          <a:lstStyle/>
          <a:p>
            <a:r>
              <a:rPr lang="zh-CN" altLang="en-US" dirty="0"/>
              <a:t>处理器体系结构只提供了简单的计算和控制指令。在一个典型的目标机下，对于</a:t>
            </a:r>
            <a:r>
              <a:rPr lang="en-US" altLang="zh-CN" dirty="0"/>
              <a:t>TAC</a:t>
            </a:r>
            <a:r>
              <a:rPr lang="zh-CN" altLang="en-US" dirty="0"/>
              <a:t>中高级特性的实现大致如下：</a:t>
            </a:r>
            <a:endParaRPr lang="en-US" altLang="zh-CN" dirty="0"/>
          </a:p>
          <a:p>
            <a:r>
              <a:rPr lang="zh-CN" altLang="en-US" dirty="0"/>
              <a:t>函数：调用一个函数时，经历的步骤有：</a:t>
            </a:r>
            <a:endParaRPr lang="en-US" altLang="zh-CN" dirty="0"/>
          </a:p>
          <a:p>
            <a:pPr lvl="1"/>
            <a:r>
              <a:rPr lang="zh-CN" altLang="en-US" dirty="0"/>
              <a:t>保存活动记录</a:t>
            </a:r>
            <a:endParaRPr lang="en-US" altLang="zh-CN" dirty="0"/>
          </a:p>
          <a:p>
            <a:pPr lvl="1"/>
            <a:r>
              <a:rPr lang="zh-CN" altLang="en-US" dirty="0"/>
              <a:t>参数压栈</a:t>
            </a:r>
            <a:endParaRPr lang="en-US" altLang="zh-CN" dirty="0"/>
          </a:p>
          <a:p>
            <a:pPr lvl="1"/>
            <a:r>
              <a:rPr lang="zh-CN" altLang="en-US" dirty="0"/>
              <a:t>跳转到对应的入口语句</a:t>
            </a:r>
            <a:endParaRPr lang="en-US" altLang="zh-CN" dirty="0"/>
          </a:p>
          <a:p>
            <a:r>
              <a:rPr lang="zh-CN" altLang="en-US" dirty="0"/>
              <a:t>无限的寄存器：通过编译器寄存器分配，当寄存器不够时，将一些寄存器溢出</a:t>
            </a:r>
            <a:r>
              <a:rPr lang="en-US" altLang="zh-CN" dirty="0"/>
              <a:t>(spill)</a:t>
            </a:r>
            <a:r>
              <a:rPr lang="zh-CN" altLang="en-US" dirty="0"/>
              <a:t>到内存</a:t>
            </a:r>
            <a:endParaRPr lang="en-US" altLang="zh-CN" dirty="0"/>
          </a:p>
          <a:p>
            <a:r>
              <a:rPr lang="zh-CN" altLang="en-US" dirty="0"/>
              <a:t>内存管理：采用静态内存分配、栈分配和堆分配。</a:t>
            </a:r>
            <a:endParaRPr lang="en-US" altLang="zh-CN" dirty="0"/>
          </a:p>
        </p:txBody>
      </p:sp>
    </p:spTree>
    <p:extLst>
      <p:ext uri="{BB962C8B-B14F-4D97-AF65-F5344CB8AC3E}">
        <p14:creationId xmlns:p14="http://schemas.microsoft.com/office/powerpoint/2010/main" val="4227339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F48600-D8D1-4741-92D2-D855B0EFB3FE}"/>
              </a:ext>
            </a:extLst>
          </p:cNvPr>
          <p:cNvSpPr>
            <a:spLocks noGrp="1"/>
          </p:cNvSpPr>
          <p:nvPr>
            <p:ph type="title"/>
          </p:nvPr>
        </p:nvSpPr>
        <p:spPr/>
        <p:txBody>
          <a:bodyPr/>
          <a:lstStyle/>
          <a:p>
            <a:r>
              <a:rPr lang="zh-CN" altLang="en-US" dirty="0"/>
              <a:t>运行时存储组织</a:t>
            </a:r>
          </a:p>
        </p:txBody>
      </p:sp>
      <p:sp>
        <p:nvSpPr>
          <p:cNvPr id="3" name="内容占位符 2">
            <a:extLst>
              <a:ext uri="{FF2B5EF4-FFF2-40B4-BE49-F238E27FC236}">
                <a16:creationId xmlns:a16="http://schemas.microsoft.com/office/drawing/2014/main" id="{8356890D-8F22-4077-A129-358D59A42F81}"/>
              </a:ext>
            </a:extLst>
          </p:cNvPr>
          <p:cNvSpPr>
            <a:spLocks noGrp="1"/>
          </p:cNvSpPr>
          <p:nvPr>
            <p:ph idx="1"/>
          </p:nvPr>
        </p:nvSpPr>
        <p:spPr/>
        <p:txBody>
          <a:bodyPr/>
          <a:lstStyle/>
          <a:p>
            <a:r>
              <a:rPr lang="zh-CN" altLang="en-US" dirty="0"/>
              <a:t>高级语言具有多种内存分配方式</a:t>
            </a:r>
            <a:endParaRPr lang="en-US" altLang="zh-CN" dirty="0"/>
          </a:p>
          <a:p>
            <a:r>
              <a:rPr lang="zh-CN" altLang="en-US" dirty="0"/>
              <a:t>静态分配、动态分配（栈式分配、堆式分配）</a:t>
            </a:r>
            <a:endParaRPr lang="en-US" altLang="zh-CN" dirty="0"/>
          </a:p>
          <a:p>
            <a:r>
              <a:rPr lang="zh-CN" altLang="en-US" dirty="0"/>
              <a:t>嵌套程序块的非局部量访问</a:t>
            </a:r>
            <a:endParaRPr lang="en-US" altLang="zh-CN" dirty="0"/>
          </a:p>
          <a:p>
            <a:endParaRPr lang="zh-CN" altLang="en-US" dirty="0"/>
          </a:p>
        </p:txBody>
      </p:sp>
    </p:spTree>
    <p:extLst>
      <p:ext uri="{BB962C8B-B14F-4D97-AF65-F5344CB8AC3E}">
        <p14:creationId xmlns:p14="http://schemas.microsoft.com/office/powerpoint/2010/main" val="4275360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4B4B7-BE9B-4A5D-96F0-E0C0DC8B9F77}"/>
              </a:ext>
            </a:extLst>
          </p:cNvPr>
          <p:cNvSpPr>
            <a:spLocks noGrp="1"/>
          </p:cNvSpPr>
          <p:nvPr>
            <p:ph type="title"/>
          </p:nvPr>
        </p:nvSpPr>
        <p:spPr/>
        <p:txBody>
          <a:bodyPr/>
          <a:lstStyle/>
          <a:p>
            <a:r>
              <a:rPr lang="zh-CN" altLang="en-US" dirty="0"/>
              <a:t>内存分配方式</a:t>
            </a:r>
          </a:p>
        </p:txBody>
      </p:sp>
      <p:graphicFrame>
        <p:nvGraphicFramePr>
          <p:cNvPr id="15" name="内容占位符 14">
            <a:extLst>
              <a:ext uri="{FF2B5EF4-FFF2-40B4-BE49-F238E27FC236}">
                <a16:creationId xmlns:a16="http://schemas.microsoft.com/office/drawing/2014/main" id="{C2B22000-B8BB-4665-B89E-B7CCD9D9C88A}"/>
              </a:ext>
            </a:extLst>
          </p:cNvPr>
          <p:cNvGraphicFramePr>
            <a:graphicFrameLocks noGrp="1"/>
          </p:cNvGraphicFramePr>
          <p:nvPr>
            <p:ph idx="1"/>
          </p:nvPr>
        </p:nvGraphicFramePr>
        <p:xfrm>
          <a:off x="7998245" y="1590128"/>
          <a:ext cx="2741473" cy="3734907"/>
        </p:xfrm>
        <a:graphic>
          <a:graphicData uri="http://schemas.openxmlformats.org/drawingml/2006/table">
            <a:tbl>
              <a:tblPr firstRow="1" bandRow="1">
                <a:tableStyleId>{2D5ABB26-0587-4C30-8999-92F81FD0307C}</a:tableStyleId>
              </a:tblPr>
              <a:tblGrid>
                <a:gridCol w="2741473">
                  <a:extLst>
                    <a:ext uri="{9D8B030D-6E8A-4147-A177-3AD203B41FA5}">
                      <a16:colId xmlns:a16="http://schemas.microsoft.com/office/drawing/2014/main" val="3538021430"/>
                    </a:ext>
                  </a:extLst>
                </a:gridCol>
              </a:tblGrid>
              <a:tr h="723441">
                <a:tc>
                  <a:txBody>
                    <a:bodyPr/>
                    <a:lstStyle/>
                    <a:p>
                      <a:pPr algn="ctr"/>
                      <a:r>
                        <a:rPr lang="zh-CN" altLang="en-US" sz="2400" dirty="0"/>
                        <a:t>代码区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166277"/>
                  </a:ext>
                </a:extLst>
              </a:tr>
              <a:tr h="723441">
                <a:tc>
                  <a:txBody>
                    <a:bodyPr/>
                    <a:lstStyle/>
                    <a:p>
                      <a:pPr algn="ctr"/>
                      <a:r>
                        <a:rPr lang="zh-CN" altLang="en-US" sz="2400" dirty="0"/>
                        <a:t>静态内存区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870067"/>
                  </a:ext>
                </a:extLst>
              </a:tr>
              <a:tr h="590321">
                <a:tc>
                  <a:txBody>
                    <a:bodyPr/>
                    <a:lstStyle/>
                    <a:p>
                      <a:pPr algn="ctr"/>
                      <a:r>
                        <a:rPr lang="zh-CN" altLang="en-US" sz="2400" dirty="0"/>
                        <a:t>堆区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213681"/>
                  </a:ext>
                </a:extLst>
              </a:tr>
              <a:tr h="1169732">
                <a:tc>
                  <a:txBody>
                    <a:bodyPr/>
                    <a:lstStyle/>
                    <a:p>
                      <a:pPr algn="ctr"/>
                      <a:endParaRPr lang="en-US" altLang="zh-CN" sz="2400" dirty="0"/>
                    </a:p>
                    <a:p>
                      <a:pPr algn="ctr"/>
                      <a:r>
                        <a:rPr lang="zh-CN" altLang="en-US" sz="2400" dirty="0"/>
                        <a:t>空闲内存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461373"/>
                  </a:ext>
                </a:extLst>
              </a:tr>
              <a:tr h="527972">
                <a:tc>
                  <a:txBody>
                    <a:bodyPr/>
                    <a:lstStyle/>
                    <a:p>
                      <a:pPr algn="ctr"/>
                      <a:r>
                        <a:rPr lang="zh-CN" altLang="en-US" sz="2400" dirty="0"/>
                        <a:t>栈区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129215"/>
                  </a:ext>
                </a:extLst>
              </a:tr>
            </a:tbl>
          </a:graphicData>
        </a:graphic>
      </p:graphicFrame>
      <p:cxnSp>
        <p:nvCxnSpPr>
          <p:cNvPr id="19" name="直接箭头连接符 18">
            <a:extLst>
              <a:ext uri="{FF2B5EF4-FFF2-40B4-BE49-F238E27FC236}">
                <a16:creationId xmlns:a16="http://schemas.microsoft.com/office/drawing/2014/main" id="{71C69F75-C0FA-44B2-8D30-71B5C95CAE1F}"/>
              </a:ext>
            </a:extLst>
          </p:cNvPr>
          <p:cNvCxnSpPr>
            <a:cxnSpLocks/>
          </p:cNvCxnSpPr>
          <p:nvPr/>
        </p:nvCxnSpPr>
        <p:spPr>
          <a:xfrm>
            <a:off x="9376963" y="3713225"/>
            <a:ext cx="0" cy="2974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1B685A99-2B18-4449-8E29-24EED32B89E9}"/>
              </a:ext>
            </a:extLst>
          </p:cNvPr>
          <p:cNvCxnSpPr>
            <a:cxnSpLocks/>
          </p:cNvCxnSpPr>
          <p:nvPr/>
        </p:nvCxnSpPr>
        <p:spPr>
          <a:xfrm flipV="1">
            <a:off x="9376963" y="4428565"/>
            <a:ext cx="0" cy="2862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内容占位符 2">
            <a:extLst>
              <a:ext uri="{FF2B5EF4-FFF2-40B4-BE49-F238E27FC236}">
                <a16:creationId xmlns:a16="http://schemas.microsoft.com/office/drawing/2014/main" id="{0CF75360-854D-4B13-9201-2677E651E469}"/>
              </a:ext>
            </a:extLst>
          </p:cNvPr>
          <p:cNvSpPr txBox="1">
            <a:spLocks/>
          </p:cNvSpPr>
          <p:nvPr/>
        </p:nvSpPr>
        <p:spPr>
          <a:xfrm>
            <a:off x="2592925" y="1590128"/>
            <a:ext cx="5188696" cy="3734907"/>
          </a:xfrm>
          <a:prstGeom prst="rect">
            <a:avLst/>
          </a:prstGeom>
          <a:noFill/>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CN" altLang="en-US" dirty="0"/>
              <a:t>静态</a:t>
            </a:r>
            <a:r>
              <a:rPr lang="en-US" altLang="zh-CN" dirty="0"/>
              <a:t>(Static)</a:t>
            </a:r>
            <a:r>
              <a:rPr lang="zh-CN" altLang="en-US" dirty="0"/>
              <a:t>和动态</a:t>
            </a:r>
            <a:r>
              <a:rPr lang="en-US" altLang="zh-CN" dirty="0"/>
              <a:t>(Dynamic)</a:t>
            </a:r>
            <a:r>
              <a:rPr lang="zh-CN" altLang="en-US" dirty="0"/>
              <a:t>的内存分配分别用来表示编译时和运行时的内存分配。</a:t>
            </a:r>
            <a:endParaRPr lang="en-US" altLang="zh-CN" dirty="0"/>
          </a:p>
          <a:p>
            <a:r>
              <a:rPr lang="zh-CN" altLang="en-US" dirty="0"/>
              <a:t>静态内存分配是在编译器确定的，如静态变量，他们被存放在了静态内存区。</a:t>
            </a:r>
            <a:endParaRPr lang="en-US" altLang="zh-CN" dirty="0"/>
          </a:p>
          <a:p>
            <a:r>
              <a:rPr lang="zh-CN" altLang="en-US" dirty="0"/>
              <a:t>动态内存分配是在运行时完成的，主要的内存分配方式有“堆</a:t>
            </a:r>
            <a:r>
              <a:rPr lang="en-US" altLang="zh-CN" dirty="0"/>
              <a:t>(Heap)</a:t>
            </a:r>
            <a:r>
              <a:rPr lang="zh-CN" altLang="en-US" dirty="0"/>
              <a:t>分配”和“栈</a:t>
            </a:r>
            <a:r>
              <a:rPr lang="en-US" altLang="zh-CN" dirty="0"/>
              <a:t>(Stack)</a:t>
            </a:r>
            <a:r>
              <a:rPr lang="zh-CN" altLang="en-US" dirty="0"/>
              <a:t>分配”。</a:t>
            </a:r>
            <a:endParaRPr lang="en-US" altLang="zh-CN" dirty="0"/>
          </a:p>
          <a:p>
            <a:endParaRPr lang="en-US" altLang="zh-CN" dirty="0"/>
          </a:p>
          <a:p>
            <a:endParaRPr lang="en-US" altLang="zh-CN" dirty="0"/>
          </a:p>
          <a:p>
            <a:endParaRPr lang="en-US" altLang="zh-CN" dirty="0"/>
          </a:p>
          <a:p>
            <a:r>
              <a:rPr lang="zh-CN" altLang="en-US" dirty="0"/>
              <a:t>右图：典型的程序内存分配结构</a:t>
            </a:r>
            <a:endParaRPr lang="en-US" altLang="zh-CN" dirty="0"/>
          </a:p>
          <a:p>
            <a:endParaRPr lang="en-US" altLang="zh-CN" dirty="0"/>
          </a:p>
          <a:p>
            <a:endParaRPr lang="en-US" altLang="zh-CN" dirty="0"/>
          </a:p>
          <a:p>
            <a:endParaRPr lang="en-US" altLang="zh-CN" dirty="0"/>
          </a:p>
          <a:p>
            <a:endParaRPr lang="zh-CN" altLang="en-US" dirty="0"/>
          </a:p>
        </p:txBody>
      </p:sp>
      <p:sp>
        <p:nvSpPr>
          <p:cNvPr id="30" name="文本框 29">
            <a:extLst>
              <a:ext uri="{FF2B5EF4-FFF2-40B4-BE49-F238E27FC236}">
                <a16:creationId xmlns:a16="http://schemas.microsoft.com/office/drawing/2014/main" id="{E04235DC-D691-4C80-9CBE-54A1930FCF54}"/>
              </a:ext>
            </a:extLst>
          </p:cNvPr>
          <p:cNvSpPr txBox="1"/>
          <p:nvPr/>
        </p:nvSpPr>
        <p:spPr>
          <a:xfrm>
            <a:off x="10892118" y="1435730"/>
            <a:ext cx="1201270" cy="369332"/>
          </a:xfrm>
          <a:prstGeom prst="rect">
            <a:avLst/>
          </a:prstGeom>
          <a:noFill/>
        </p:spPr>
        <p:txBody>
          <a:bodyPr wrap="square" rtlCol="0">
            <a:spAutoFit/>
          </a:bodyPr>
          <a:lstStyle/>
          <a:p>
            <a:r>
              <a:rPr lang="zh-CN" altLang="en-US" dirty="0"/>
              <a:t>低位</a:t>
            </a:r>
          </a:p>
        </p:txBody>
      </p:sp>
      <p:sp>
        <p:nvSpPr>
          <p:cNvPr id="31" name="文本框 30">
            <a:extLst>
              <a:ext uri="{FF2B5EF4-FFF2-40B4-BE49-F238E27FC236}">
                <a16:creationId xmlns:a16="http://schemas.microsoft.com/office/drawing/2014/main" id="{1938B7D7-04B2-4228-B184-BCF0E5818E6E}"/>
              </a:ext>
            </a:extLst>
          </p:cNvPr>
          <p:cNvSpPr txBox="1"/>
          <p:nvPr/>
        </p:nvSpPr>
        <p:spPr>
          <a:xfrm>
            <a:off x="10892118" y="4955703"/>
            <a:ext cx="1201270" cy="369332"/>
          </a:xfrm>
          <a:prstGeom prst="rect">
            <a:avLst/>
          </a:prstGeom>
          <a:noFill/>
        </p:spPr>
        <p:txBody>
          <a:bodyPr wrap="square" rtlCol="0">
            <a:spAutoFit/>
          </a:bodyPr>
          <a:lstStyle/>
          <a:p>
            <a:r>
              <a:rPr lang="zh-CN" altLang="en-US" dirty="0"/>
              <a:t>高位</a:t>
            </a:r>
          </a:p>
        </p:txBody>
      </p:sp>
      <p:cxnSp>
        <p:nvCxnSpPr>
          <p:cNvPr id="33" name="直接箭头连接符 32">
            <a:extLst>
              <a:ext uri="{FF2B5EF4-FFF2-40B4-BE49-F238E27FC236}">
                <a16:creationId xmlns:a16="http://schemas.microsoft.com/office/drawing/2014/main" id="{60FFCC96-7192-4DC2-A5DA-43D9CE3C5F44}"/>
              </a:ext>
            </a:extLst>
          </p:cNvPr>
          <p:cNvCxnSpPr/>
          <p:nvPr/>
        </p:nvCxnSpPr>
        <p:spPr>
          <a:xfrm>
            <a:off x="11214847" y="1905000"/>
            <a:ext cx="0" cy="2944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2727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0ED45-99AB-47E2-BAD8-1F7781DAD6BE}"/>
              </a:ext>
            </a:extLst>
          </p:cNvPr>
          <p:cNvSpPr>
            <a:spLocks noGrp="1"/>
          </p:cNvSpPr>
          <p:nvPr>
            <p:ph type="title"/>
          </p:nvPr>
        </p:nvSpPr>
        <p:spPr/>
        <p:txBody>
          <a:bodyPr/>
          <a:lstStyle/>
          <a:p>
            <a:r>
              <a:rPr lang="zh-CN" altLang="en-US" dirty="0"/>
              <a:t>静态内存分配</a:t>
            </a:r>
          </a:p>
        </p:txBody>
      </p:sp>
      <p:sp>
        <p:nvSpPr>
          <p:cNvPr id="3" name="内容占位符 2">
            <a:extLst>
              <a:ext uri="{FF2B5EF4-FFF2-40B4-BE49-F238E27FC236}">
                <a16:creationId xmlns:a16="http://schemas.microsoft.com/office/drawing/2014/main" id="{AF685D50-64D2-4481-879B-861BEF2FBC1D}"/>
              </a:ext>
            </a:extLst>
          </p:cNvPr>
          <p:cNvSpPr>
            <a:spLocks noGrp="1"/>
          </p:cNvSpPr>
          <p:nvPr>
            <p:ph idx="1"/>
          </p:nvPr>
        </p:nvSpPr>
        <p:spPr/>
        <p:txBody>
          <a:bodyPr/>
          <a:lstStyle/>
          <a:p>
            <a:r>
              <a:rPr lang="zh-CN" altLang="en-US" dirty="0"/>
              <a:t>静态内存分配在编译期被确定了，因而不便于处理递归过程和函数。</a:t>
            </a:r>
            <a:endParaRPr lang="en-US" altLang="zh-CN" dirty="0"/>
          </a:p>
          <a:p>
            <a:r>
              <a:rPr lang="zh-CN" altLang="en-US" dirty="0"/>
              <a:t>早期的一些语言所有储存都是静态分配。</a:t>
            </a:r>
            <a:endParaRPr lang="en-US" altLang="zh-CN" dirty="0"/>
          </a:p>
          <a:p>
            <a:r>
              <a:rPr lang="en-US" altLang="zh-CN" dirty="0"/>
              <a:t>C++</a:t>
            </a:r>
            <a:r>
              <a:rPr lang="zh-CN" altLang="en-US" dirty="0"/>
              <a:t>中部分使用静态分配。如全局变量、</a:t>
            </a:r>
            <a:r>
              <a:rPr lang="en-US" altLang="zh-CN" dirty="0"/>
              <a:t>static</a:t>
            </a:r>
            <a:r>
              <a:rPr lang="zh-CN" altLang="en-US" dirty="0"/>
              <a:t>变量。</a:t>
            </a:r>
          </a:p>
        </p:txBody>
      </p:sp>
    </p:spTree>
    <p:extLst>
      <p:ext uri="{BB962C8B-B14F-4D97-AF65-F5344CB8AC3E}">
        <p14:creationId xmlns:p14="http://schemas.microsoft.com/office/powerpoint/2010/main" val="1016024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DF115A-42DF-485C-9748-2B02A5A83A97}"/>
              </a:ext>
            </a:extLst>
          </p:cNvPr>
          <p:cNvSpPr>
            <a:spLocks noGrp="1"/>
          </p:cNvSpPr>
          <p:nvPr>
            <p:ph type="title"/>
          </p:nvPr>
        </p:nvSpPr>
        <p:spPr/>
        <p:txBody>
          <a:bodyPr/>
          <a:lstStyle/>
          <a:p>
            <a:r>
              <a:rPr lang="zh-CN" altLang="en-US" dirty="0"/>
              <a:t>栈式内存分配</a:t>
            </a:r>
          </a:p>
        </p:txBody>
      </p:sp>
      <p:sp>
        <p:nvSpPr>
          <p:cNvPr id="5" name="内容占位符 4">
            <a:extLst>
              <a:ext uri="{FF2B5EF4-FFF2-40B4-BE49-F238E27FC236}">
                <a16:creationId xmlns:a16="http://schemas.microsoft.com/office/drawing/2014/main" id="{674A676C-A0FB-481A-A189-25FD7A5002AD}"/>
              </a:ext>
            </a:extLst>
          </p:cNvPr>
          <p:cNvSpPr>
            <a:spLocks noGrp="1"/>
          </p:cNvSpPr>
          <p:nvPr>
            <p:ph idx="1"/>
          </p:nvPr>
        </p:nvSpPr>
        <p:spPr/>
        <p:txBody>
          <a:bodyPr/>
          <a:lstStyle/>
          <a:p>
            <a:r>
              <a:rPr lang="zh-CN" altLang="en-US" dirty="0"/>
              <a:t>栈式内存分配可以有效实现块级的嵌套，例如块的嵌套、函数的嵌套。</a:t>
            </a:r>
            <a:endParaRPr lang="en-US" altLang="zh-CN" dirty="0"/>
          </a:p>
          <a:p>
            <a:r>
              <a:rPr lang="zh-CN" altLang="en-US" dirty="0"/>
              <a:t>函数的调用、递归与栈分配密切相关。</a:t>
            </a:r>
            <a:endParaRPr lang="en-US" altLang="zh-CN" dirty="0"/>
          </a:p>
          <a:p>
            <a:r>
              <a:rPr lang="zh-CN" altLang="en-US" dirty="0"/>
              <a:t>用来记录一个函数行为的数据单元称为活动记录</a:t>
            </a:r>
            <a:r>
              <a:rPr lang="en-US" altLang="zh-CN" dirty="0"/>
              <a:t>(activation record)</a:t>
            </a:r>
            <a:r>
              <a:rPr lang="zh-CN" altLang="en-US" dirty="0"/>
              <a:t>。</a:t>
            </a:r>
            <a:endParaRPr lang="en-US" altLang="zh-CN" dirty="0"/>
          </a:p>
        </p:txBody>
      </p:sp>
    </p:spTree>
    <p:extLst>
      <p:ext uri="{BB962C8B-B14F-4D97-AF65-F5344CB8AC3E}">
        <p14:creationId xmlns:p14="http://schemas.microsoft.com/office/powerpoint/2010/main" val="151130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词法分析</a:t>
            </a:r>
          </a:p>
        </p:txBody>
      </p:sp>
      <p:sp>
        <p:nvSpPr>
          <p:cNvPr id="3" name="内容占位符 2"/>
          <p:cNvSpPr>
            <a:spLocks noGrp="1"/>
          </p:cNvSpPr>
          <p:nvPr>
            <p:ph idx="1"/>
          </p:nvPr>
        </p:nvSpPr>
        <p:spPr>
          <a:xfrm>
            <a:off x="2589212" y="1775642"/>
            <a:ext cx="3506788" cy="1653358"/>
          </a:xfrm>
        </p:spPr>
        <p:txBody>
          <a:bodyPr>
            <a:normAutofit/>
          </a:bodyPr>
          <a:lstStyle/>
          <a:p>
            <a:r>
              <a:rPr lang="zh-CN" altLang="en-US" dirty="0">
                <a:latin typeface="+mj-ea"/>
                <a:ea typeface="+mj-ea"/>
              </a:rPr>
              <a:t>扫描源程序字符流，</a:t>
            </a:r>
            <a:r>
              <a:rPr lang="zh-CN" altLang="en-US" b="1" dirty="0">
                <a:latin typeface="+mj-ea"/>
                <a:ea typeface="+mj-ea"/>
              </a:rPr>
              <a:t>识别出有词法意义的单词</a:t>
            </a:r>
            <a:r>
              <a:rPr lang="zh-CN" altLang="en-US" dirty="0">
                <a:latin typeface="+mj-ea"/>
                <a:ea typeface="+mj-ea"/>
              </a:rPr>
              <a:t>， 返回单词的类别和单词的值，或词法错误信息</a:t>
            </a:r>
            <a:br>
              <a:rPr lang="zh-CN" altLang="en-US" sz="1600" dirty="0">
                <a:latin typeface="+mj-ea"/>
                <a:ea typeface="+mj-ea"/>
              </a:rPr>
            </a:br>
            <a:endParaRPr lang="zh-CN" altLang="en-US" sz="1600" dirty="0">
              <a:latin typeface="+mj-ea"/>
              <a:ea typeface="+mj-ea"/>
            </a:endParaRPr>
          </a:p>
        </p:txBody>
      </p:sp>
      <p:sp>
        <p:nvSpPr>
          <p:cNvPr id="7" name="文本框 6"/>
          <p:cNvSpPr txBox="1"/>
          <p:nvPr/>
        </p:nvSpPr>
        <p:spPr>
          <a:xfrm>
            <a:off x="2589212" y="4022411"/>
            <a:ext cx="3825444" cy="1754326"/>
          </a:xfrm>
          <a:prstGeom prst="rect">
            <a:avLst/>
          </a:prstGeom>
          <a:noFill/>
        </p:spPr>
        <p:txBody>
          <a:bodyPr wrap="square" rtlCol="0">
            <a:spAutoFit/>
          </a:bodyPr>
          <a:lstStyle/>
          <a:p>
            <a:r>
              <a:rPr lang="en-US" altLang="zh-CN" b="1" dirty="0">
                <a:latin typeface="Consolas" panose="020B0609020204030204" pitchFamily="49" charset="0"/>
              </a:rPr>
              <a:t>class Main {</a:t>
            </a:r>
            <a:br>
              <a:rPr lang="en-US" altLang="zh-CN" b="1" dirty="0">
                <a:latin typeface="Consolas" panose="020B0609020204030204" pitchFamily="49" charset="0"/>
              </a:rPr>
            </a:br>
            <a:r>
              <a:rPr lang="en-US" altLang="zh-CN" b="1" dirty="0">
                <a:latin typeface="Consolas" panose="020B0609020204030204" pitchFamily="49" charset="0"/>
              </a:rPr>
              <a:t>    static void main() {</a:t>
            </a:r>
            <a:br>
              <a:rPr lang="en-US" altLang="zh-CN" b="1" dirty="0">
                <a:latin typeface="Consolas" panose="020B0609020204030204" pitchFamily="49" charset="0"/>
              </a:rPr>
            </a:br>
            <a:r>
              <a:rPr lang="en-US" altLang="zh-CN" b="1" dirty="0">
                <a:latin typeface="Consolas" panose="020B0609020204030204" pitchFamily="49" charset="0"/>
              </a:rPr>
              <a:t>        Print("hello world");</a:t>
            </a:r>
            <a:br>
              <a:rPr lang="en-US" altLang="zh-CN" b="1" dirty="0">
                <a:latin typeface="Consolas" panose="020B0609020204030204" pitchFamily="49" charset="0"/>
              </a:rPr>
            </a:br>
            <a:r>
              <a:rPr lang="en-US" altLang="zh-CN" b="1" dirty="0">
                <a:latin typeface="Consolas" panose="020B0609020204030204" pitchFamily="49" charset="0"/>
              </a:rPr>
              <a:t>    }</a:t>
            </a:r>
            <a:br>
              <a:rPr lang="en-US" altLang="zh-CN" b="1" dirty="0">
                <a:latin typeface="Consolas" panose="020B0609020204030204" pitchFamily="49" charset="0"/>
              </a:rPr>
            </a:br>
            <a:r>
              <a:rPr lang="en-US" altLang="zh-CN" b="1" dirty="0">
                <a:latin typeface="Consolas" panose="020B0609020204030204" pitchFamily="49" charset="0"/>
              </a:rPr>
              <a:t>}</a:t>
            </a:r>
            <a:r>
              <a:rPr lang="en-US" altLang="zh-CN" dirty="0">
                <a:latin typeface="Consolas" panose="020B0609020204030204" pitchFamily="49" charset="0"/>
              </a:rPr>
              <a:t> </a:t>
            </a:r>
            <a:br>
              <a:rPr lang="en-US" altLang="zh-CN" dirty="0"/>
            </a:br>
            <a:endParaRPr lang="zh-CN" altLang="en-US" dirty="0"/>
          </a:p>
        </p:txBody>
      </p:sp>
      <p:sp>
        <p:nvSpPr>
          <p:cNvPr id="8" name="右箭头 7"/>
          <p:cNvSpPr/>
          <p:nvPr/>
        </p:nvSpPr>
        <p:spPr>
          <a:xfrm>
            <a:off x="6414656" y="4345925"/>
            <a:ext cx="656501" cy="553649"/>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0" name="文本框 9"/>
          <p:cNvSpPr txBox="1"/>
          <p:nvPr/>
        </p:nvSpPr>
        <p:spPr>
          <a:xfrm>
            <a:off x="7245927" y="1775642"/>
            <a:ext cx="5145088" cy="369332"/>
          </a:xfrm>
          <a:prstGeom prst="rect">
            <a:avLst/>
          </a:prstGeom>
          <a:noFill/>
        </p:spPr>
        <p:txBody>
          <a:bodyPr wrap="square" rtlCol="0">
            <a:spAutoFit/>
          </a:bodyPr>
          <a:lstStyle/>
          <a:p>
            <a:r>
              <a:rPr lang="zh-CN" altLang="en-US" b="1" dirty="0"/>
              <a:t>单词类别</a:t>
            </a:r>
            <a:r>
              <a:rPr lang="en-US" altLang="zh-CN" b="1" dirty="0"/>
              <a:t>		</a:t>
            </a:r>
            <a:r>
              <a:rPr lang="zh-CN" altLang="en-US" b="1" dirty="0"/>
              <a:t>单词值</a:t>
            </a:r>
          </a:p>
        </p:txBody>
      </p:sp>
      <p:sp>
        <p:nvSpPr>
          <p:cNvPr id="11" name="文本框 10"/>
          <p:cNvSpPr txBox="1"/>
          <p:nvPr/>
        </p:nvSpPr>
        <p:spPr>
          <a:xfrm>
            <a:off x="7245927" y="2237307"/>
            <a:ext cx="4433455" cy="3539430"/>
          </a:xfrm>
          <a:prstGeom prst="rect">
            <a:avLst/>
          </a:prstGeom>
          <a:noFill/>
        </p:spPr>
        <p:txBody>
          <a:bodyPr wrap="square" rtlCol="0">
            <a:spAutoFit/>
          </a:bodyPr>
          <a:lstStyle/>
          <a:p>
            <a:r>
              <a:rPr lang="zh-CN" altLang="en-US" sz="1400" dirty="0">
                <a:latin typeface="Consolas" panose="020B0609020204030204" pitchFamily="49" charset="0"/>
                <a:cs typeface="Arial" panose="020B0604020202020204" pitchFamily="34" charset="0"/>
              </a:rPr>
              <a:t>保留字</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class		</a:t>
            </a:r>
          </a:p>
          <a:p>
            <a:r>
              <a:rPr lang="zh-CN" altLang="en-US" sz="1400" dirty="0">
                <a:latin typeface="Arial" panose="020B0604020202020204" pitchFamily="34" charset="0"/>
                <a:cs typeface="Arial" panose="020B0604020202020204" pitchFamily="34" charset="0"/>
              </a:rPr>
              <a:t>标识符</a:t>
            </a:r>
            <a:r>
              <a:rPr lang="en-US" altLang="zh-CN" sz="1400" dirty="0">
                <a:latin typeface="Arial" panose="020B0604020202020204" pitchFamily="34" charset="0"/>
                <a:cs typeface="Arial" panose="020B0604020202020204" pitchFamily="34" charset="0"/>
              </a:rPr>
              <a:t>			 Main</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	</a:t>
            </a:r>
          </a:p>
          <a:p>
            <a:r>
              <a:rPr lang="zh-CN" altLang="en-US" sz="1400" dirty="0">
                <a:latin typeface="Arial" panose="020B0604020202020204" pitchFamily="34" charset="0"/>
                <a:cs typeface="Arial" panose="020B0604020202020204" pitchFamily="34" charset="0"/>
              </a:rPr>
              <a:t>保留字 </a:t>
            </a:r>
            <a:r>
              <a:rPr lang="en-US" altLang="zh-CN" sz="1400" dirty="0">
                <a:latin typeface="Arial" panose="020B0604020202020204" pitchFamily="34" charset="0"/>
                <a:cs typeface="Arial" panose="020B0604020202020204" pitchFamily="34" charset="0"/>
              </a:rPr>
              <a:t>static</a:t>
            </a:r>
          </a:p>
          <a:p>
            <a:r>
              <a:rPr lang="zh-CN" altLang="en-US" sz="1400" dirty="0">
                <a:latin typeface="Arial" panose="020B0604020202020204" pitchFamily="34" charset="0"/>
                <a:cs typeface="Arial" panose="020B0604020202020204" pitchFamily="34" charset="0"/>
              </a:rPr>
              <a:t>保留字 </a:t>
            </a:r>
            <a:r>
              <a:rPr lang="en-US" altLang="zh-CN" sz="1400" dirty="0">
                <a:latin typeface="Arial" panose="020B0604020202020204" pitchFamily="34" charset="0"/>
                <a:cs typeface="Arial" panose="020B0604020202020204" pitchFamily="34" charset="0"/>
              </a:rPr>
              <a:t>void</a:t>
            </a:r>
          </a:p>
          <a:p>
            <a:r>
              <a:rPr lang="zh-CN" altLang="en-US" sz="1400" dirty="0">
                <a:latin typeface="Arial" panose="020B0604020202020204" pitchFamily="34" charset="0"/>
                <a:cs typeface="Arial" panose="020B0604020202020204" pitchFamily="34" charset="0"/>
              </a:rPr>
              <a:t>标识符</a:t>
            </a:r>
            <a:r>
              <a:rPr lang="en-US" altLang="zh-CN" sz="1400" dirty="0">
                <a:latin typeface="Arial" panose="020B0604020202020204" pitchFamily="34" charset="0"/>
                <a:cs typeface="Arial" panose="020B0604020202020204" pitchFamily="34" charset="0"/>
              </a:rPr>
              <a:t>			 main</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 </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a:t>
            </a:r>
          </a:p>
          <a:p>
            <a:r>
              <a:rPr lang="zh-CN" altLang="en-US" sz="1400" dirty="0">
                <a:latin typeface="Arial" panose="020B0604020202020204" pitchFamily="34" charset="0"/>
                <a:cs typeface="Arial" panose="020B0604020202020204" pitchFamily="34" charset="0"/>
              </a:rPr>
              <a:t>保留字 </a:t>
            </a:r>
            <a:r>
              <a:rPr lang="en-US" altLang="zh-CN" sz="1400" dirty="0">
                <a:latin typeface="Arial" panose="020B0604020202020204" pitchFamily="34" charset="0"/>
                <a:cs typeface="Arial" panose="020B0604020202020204" pitchFamily="34" charset="0"/>
              </a:rPr>
              <a:t>Print</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a:t>
            </a:r>
          </a:p>
          <a:p>
            <a:r>
              <a:rPr lang="zh-CN" altLang="en-US" sz="1400" dirty="0">
                <a:latin typeface="Arial" panose="020B0604020202020204" pitchFamily="34" charset="0"/>
                <a:cs typeface="Arial" panose="020B0604020202020204" pitchFamily="34" charset="0"/>
              </a:rPr>
              <a:t>字符串常量</a:t>
            </a:r>
            <a:r>
              <a:rPr lang="en-US" altLang="zh-CN" sz="1400" dirty="0">
                <a:latin typeface="Arial" panose="020B0604020202020204" pitchFamily="34" charset="0"/>
                <a:cs typeface="Arial" panose="020B0604020202020204" pitchFamily="34" charset="0"/>
              </a:rPr>
              <a:t> 		“hello world”</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a:t>
            </a:r>
          </a:p>
          <a:p>
            <a:r>
              <a:rPr lang="zh-CN" altLang="en-US" sz="1400" dirty="0">
                <a:latin typeface="Arial" panose="020B0604020202020204" pitchFamily="34" charset="0"/>
                <a:cs typeface="Arial" panose="020B0604020202020204" pitchFamily="34" charset="0"/>
              </a:rPr>
              <a:t>分隔符 </a:t>
            </a:r>
            <a:r>
              <a:rPr lang="en-US" altLang="zh-CN"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63155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2DD14-DDF7-497A-81C8-BA6D0F8FC82A}"/>
              </a:ext>
            </a:extLst>
          </p:cNvPr>
          <p:cNvSpPr>
            <a:spLocks noGrp="1"/>
          </p:cNvSpPr>
          <p:nvPr>
            <p:ph type="title"/>
          </p:nvPr>
        </p:nvSpPr>
        <p:spPr/>
        <p:txBody>
          <a:bodyPr/>
          <a:lstStyle/>
          <a:p>
            <a:r>
              <a:rPr lang="zh-CN" altLang="en-US" dirty="0"/>
              <a:t>活动记录</a:t>
            </a:r>
            <a:r>
              <a:rPr lang="en-US" altLang="zh-CN" dirty="0"/>
              <a:t>(AR)</a:t>
            </a:r>
            <a:endParaRPr lang="zh-CN" altLang="en-US" dirty="0"/>
          </a:p>
        </p:txBody>
      </p:sp>
      <p:sp>
        <p:nvSpPr>
          <p:cNvPr id="3" name="内容占位符 2">
            <a:extLst>
              <a:ext uri="{FF2B5EF4-FFF2-40B4-BE49-F238E27FC236}">
                <a16:creationId xmlns:a16="http://schemas.microsoft.com/office/drawing/2014/main" id="{17FBDF96-D36C-43B8-AB02-FD456DCD3D5F}"/>
              </a:ext>
            </a:extLst>
          </p:cNvPr>
          <p:cNvSpPr>
            <a:spLocks noGrp="1"/>
          </p:cNvSpPr>
          <p:nvPr>
            <p:ph idx="1"/>
          </p:nvPr>
        </p:nvSpPr>
        <p:spPr>
          <a:xfrm>
            <a:off x="2589212" y="2133599"/>
            <a:ext cx="5973763" cy="2194559"/>
          </a:xfrm>
        </p:spPr>
        <p:txBody>
          <a:bodyPr>
            <a:normAutofit/>
          </a:bodyPr>
          <a:lstStyle/>
          <a:p>
            <a:r>
              <a:rPr lang="zh-CN" altLang="en-US" dirty="0"/>
              <a:t>活动记录记录了一个函数被调用后的信息。</a:t>
            </a:r>
            <a:endParaRPr lang="en-US" altLang="zh-CN" dirty="0"/>
          </a:p>
          <a:p>
            <a:r>
              <a:rPr lang="zh-CN" altLang="en-US" dirty="0"/>
              <a:t>一个函数的活动记录应当包含返回值、局部变量区、指向调用者的指针。</a:t>
            </a:r>
            <a:endParaRPr lang="en-US" altLang="zh-CN" dirty="0"/>
          </a:p>
          <a:p>
            <a:r>
              <a:rPr lang="zh-CN" altLang="en-US" dirty="0"/>
              <a:t>下图是一个简单程序及其典型的活动记录方法。</a:t>
            </a:r>
            <a:endParaRPr lang="en-US" altLang="zh-CN" dirty="0"/>
          </a:p>
          <a:p>
            <a:r>
              <a:rPr lang="zh-CN" altLang="en-US" dirty="0"/>
              <a:t>在函数</a:t>
            </a:r>
            <a:r>
              <a:rPr lang="en-US" altLang="zh-CN" dirty="0"/>
              <a:t>p()</a:t>
            </a:r>
            <a:r>
              <a:rPr lang="zh-CN" altLang="en-US" dirty="0"/>
              <a:t>第一次调用时，右图显示了活动记录的内容。</a:t>
            </a:r>
            <a:endParaRPr lang="en-US" altLang="zh-CN" dirty="0"/>
          </a:p>
          <a:p>
            <a:endParaRPr lang="zh-CN" altLang="en-US" dirty="0"/>
          </a:p>
        </p:txBody>
      </p:sp>
      <p:sp>
        <p:nvSpPr>
          <p:cNvPr id="4" name="文本框 3">
            <a:extLst>
              <a:ext uri="{FF2B5EF4-FFF2-40B4-BE49-F238E27FC236}">
                <a16:creationId xmlns:a16="http://schemas.microsoft.com/office/drawing/2014/main" id="{F20A72E5-B5A7-4C97-8DE3-4DF2564870D4}"/>
              </a:ext>
            </a:extLst>
          </p:cNvPr>
          <p:cNvSpPr txBox="1"/>
          <p:nvPr/>
        </p:nvSpPr>
        <p:spPr>
          <a:xfrm>
            <a:off x="2690018" y="4582975"/>
            <a:ext cx="5772149" cy="175432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chemeClr val="accent4"/>
                </a:solidFill>
              </a:rPr>
              <a:t>int</a:t>
            </a:r>
            <a:r>
              <a:rPr lang="en-US" altLang="zh-CN" dirty="0"/>
              <a:t> p()</a:t>
            </a:r>
            <a:br>
              <a:rPr lang="en-US" altLang="zh-CN" dirty="0"/>
            </a:br>
            <a:r>
              <a:rPr lang="en-US" altLang="zh-CN" dirty="0"/>
              <a:t>{ p(); }</a:t>
            </a:r>
          </a:p>
          <a:p>
            <a:r>
              <a:rPr lang="en-US" altLang="zh-CN" dirty="0">
                <a:solidFill>
                  <a:schemeClr val="accent4"/>
                </a:solidFill>
              </a:rPr>
              <a:t>int</a:t>
            </a:r>
            <a:r>
              <a:rPr lang="en-US" altLang="zh-CN" dirty="0"/>
              <a:t> q()</a:t>
            </a:r>
            <a:br>
              <a:rPr lang="en-US" altLang="zh-CN" dirty="0"/>
            </a:br>
            <a:r>
              <a:rPr lang="en-US" altLang="zh-CN" dirty="0"/>
              <a:t>{ </a:t>
            </a:r>
            <a:r>
              <a:rPr lang="en-US" altLang="zh-CN" dirty="0">
                <a:solidFill>
                  <a:schemeClr val="accent4"/>
                </a:solidFill>
              </a:rPr>
              <a:t>int</a:t>
            </a:r>
            <a:r>
              <a:rPr lang="en-US" altLang="zh-CN" dirty="0"/>
              <a:t> j; p(); }</a:t>
            </a:r>
          </a:p>
          <a:p>
            <a:r>
              <a:rPr lang="en-US" altLang="zh-CN" dirty="0">
                <a:solidFill>
                  <a:schemeClr val="accent4"/>
                </a:solidFill>
              </a:rPr>
              <a:t>int</a:t>
            </a:r>
            <a:r>
              <a:rPr lang="en-US" altLang="zh-CN" dirty="0"/>
              <a:t> main()</a:t>
            </a:r>
            <a:br>
              <a:rPr lang="en-US" altLang="zh-CN" dirty="0"/>
            </a:br>
            <a:r>
              <a:rPr lang="en-US" altLang="zh-CN" dirty="0"/>
              <a:t>{ </a:t>
            </a:r>
            <a:r>
              <a:rPr lang="en-US" altLang="zh-CN" dirty="0">
                <a:solidFill>
                  <a:schemeClr val="accent4"/>
                </a:solidFill>
              </a:rPr>
              <a:t>int</a:t>
            </a:r>
            <a:r>
              <a:rPr lang="en-US" altLang="zh-CN" dirty="0"/>
              <a:t> k, b[M]; q(); }</a:t>
            </a:r>
            <a:endParaRPr lang="zh-CN" altLang="en-US" dirty="0"/>
          </a:p>
        </p:txBody>
      </p:sp>
      <p:graphicFrame>
        <p:nvGraphicFramePr>
          <p:cNvPr id="5" name="表格 4">
            <a:extLst>
              <a:ext uri="{FF2B5EF4-FFF2-40B4-BE49-F238E27FC236}">
                <a16:creationId xmlns:a16="http://schemas.microsoft.com/office/drawing/2014/main" id="{649B0C6C-38F9-4A8B-9F5B-50B9E810D592}"/>
              </a:ext>
            </a:extLst>
          </p:cNvPr>
          <p:cNvGraphicFramePr>
            <a:graphicFrameLocks noGrp="1"/>
          </p:cNvGraphicFramePr>
          <p:nvPr>
            <p:extLst>
              <p:ext uri="{D42A27DB-BD31-4B8C-83A1-F6EECF244321}">
                <p14:modId xmlns:p14="http://schemas.microsoft.com/office/powerpoint/2010/main" val="3401462591"/>
              </p:ext>
            </p:extLst>
          </p:nvPr>
        </p:nvGraphicFramePr>
        <p:xfrm>
          <a:off x="8839468" y="2133597"/>
          <a:ext cx="2064068" cy="4203704"/>
        </p:xfrm>
        <a:graphic>
          <a:graphicData uri="http://schemas.openxmlformats.org/drawingml/2006/table">
            <a:tbl>
              <a:tblPr firstRow="1" bandRow="1">
                <a:tableStyleId>{2D5ABB26-0587-4C30-8999-92F81FD0307C}</a:tableStyleId>
              </a:tblPr>
              <a:tblGrid>
                <a:gridCol w="2064068">
                  <a:extLst>
                    <a:ext uri="{9D8B030D-6E8A-4147-A177-3AD203B41FA5}">
                      <a16:colId xmlns:a16="http://schemas.microsoft.com/office/drawing/2014/main" val="3324287899"/>
                    </a:ext>
                  </a:extLst>
                </a:gridCol>
              </a:tblGrid>
              <a:tr h="525463">
                <a:tc>
                  <a:txBody>
                    <a:bodyPr/>
                    <a:lstStyle/>
                    <a:p>
                      <a:r>
                        <a:rPr lang="en-US" altLang="zh-CN" dirty="0"/>
                        <a:t>p</a:t>
                      </a:r>
                      <a:r>
                        <a:rPr lang="zh-CN" altLang="en-US" dirty="0"/>
                        <a:t>的返回值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445173"/>
                  </a:ext>
                </a:extLst>
              </a:tr>
              <a:tr h="525463">
                <a:tc>
                  <a:txBody>
                    <a:bodyPr/>
                    <a:lstStyle/>
                    <a:p>
                      <a:r>
                        <a:rPr lang="en-US" altLang="zh-CN" dirty="0"/>
                        <a:t>p</a:t>
                      </a:r>
                      <a:r>
                        <a:rPr lang="zh-CN" altLang="en-US" dirty="0"/>
                        <a:t>的调用者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465932"/>
                  </a:ext>
                </a:extLst>
              </a:tr>
              <a:tr h="525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q : j</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564397"/>
                  </a:ext>
                </a:extLst>
              </a:tr>
              <a:tr h="525463">
                <a:tc>
                  <a:txBody>
                    <a:bodyPr/>
                    <a:lstStyle/>
                    <a:p>
                      <a:r>
                        <a:rPr lang="en-US" altLang="zh-CN" dirty="0"/>
                        <a:t>q</a:t>
                      </a:r>
                      <a:r>
                        <a:rPr lang="zh-CN" altLang="en-US" dirty="0"/>
                        <a:t>的调用者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393972"/>
                  </a:ext>
                </a:extLst>
              </a:tr>
              <a:tr h="525463">
                <a:tc>
                  <a:txBody>
                    <a:bodyPr/>
                    <a:lstStyle/>
                    <a:p>
                      <a:r>
                        <a:rPr lang="en-US" altLang="zh-CN" dirty="0"/>
                        <a:t>q</a:t>
                      </a:r>
                      <a:r>
                        <a:rPr lang="zh-CN" altLang="en-US" dirty="0"/>
                        <a:t>的返回值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048052"/>
                  </a:ext>
                </a:extLst>
              </a:tr>
              <a:tr h="525463">
                <a:tc>
                  <a:txBody>
                    <a:bodyPr/>
                    <a:lstStyle/>
                    <a:p>
                      <a:r>
                        <a:rPr lang="en-US" altLang="zh-CN" dirty="0"/>
                        <a:t>main : k, b[M]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703266"/>
                  </a:ext>
                </a:extLst>
              </a:tr>
              <a:tr h="525463">
                <a:tc>
                  <a:txBody>
                    <a:bodyPr/>
                    <a:lstStyle/>
                    <a:p>
                      <a:r>
                        <a:rPr lang="en-US" altLang="zh-CN" dirty="0"/>
                        <a:t>main</a:t>
                      </a:r>
                      <a:r>
                        <a:rPr lang="zh-CN" altLang="en-US" dirty="0"/>
                        <a:t>的调用者</a:t>
                      </a:r>
                      <a:endParaRPr lang="en-US" altLang="zh-C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402590"/>
                  </a:ext>
                </a:extLst>
              </a:tr>
              <a:tr h="525463">
                <a:tc>
                  <a:txBody>
                    <a:bodyPr/>
                    <a:lstStyle/>
                    <a:p>
                      <a:r>
                        <a:rPr lang="en-US" altLang="zh-CN" dirty="0"/>
                        <a:t>main</a:t>
                      </a:r>
                      <a:r>
                        <a:rPr lang="zh-CN" altLang="en-US" dirty="0"/>
                        <a:t>的返回值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241372"/>
                  </a:ext>
                </a:extLst>
              </a:tr>
            </a:tbl>
          </a:graphicData>
        </a:graphic>
      </p:graphicFrame>
      <p:sp>
        <p:nvSpPr>
          <p:cNvPr id="8" name="箭头: 右弧形 7">
            <a:extLst>
              <a:ext uri="{FF2B5EF4-FFF2-40B4-BE49-F238E27FC236}">
                <a16:creationId xmlns:a16="http://schemas.microsoft.com/office/drawing/2014/main" id="{0D5A70BD-4BB9-43A0-A938-CA08EF5622B5}"/>
              </a:ext>
            </a:extLst>
          </p:cNvPr>
          <p:cNvSpPr/>
          <p:nvPr/>
        </p:nvSpPr>
        <p:spPr>
          <a:xfrm>
            <a:off x="10925175" y="2912533"/>
            <a:ext cx="381268" cy="18764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箭头: 右弧形 8">
            <a:extLst>
              <a:ext uri="{FF2B5EF4-FFF2-40B4-BE49-F238E27FC236}">
                <a16:creationId xmlns:a16="http://schemas.microsoft.com/office/drawing/2014/main" id="{8BDEEA28-035E-431C-BB96-815BC6A14D69}"/>
              </a:ext>
            </a:extLst>
          </p:cNvPr>
          <p:cNvSpPr/>
          <p:nvPr/>
        </p:nvSpPr>
        <p:spPr>
          <a:xfrm>
            <a:off x="10925175" y="4033834"/>
            <a:ext cx="381268" cy="23034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579750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F8BF99-0878-4AE4-9C2F-2FB874223381}"/>
              </a:ext>
            </a:extLst>
          </p:cNvPr>
          <p:cNvSpPr>
            <a:spLocks noGrp="1"/>
          </p:cNvSpPr>
          <p:nvPr>
            <p:ph type="title"/>
          </p:nvPr>
        </p:nvSpPr>
        <p:spPr/>
        <p:txBody>
          <a:bodyPr/>
          <a:lstStyle/>
          <a:p>
            <a:r>
              <a:rPr lang="zh-CN" altLang="en-US" dirty="0"/>
              <a:t>嵌套程序块</a:t>
            </a:r>
          </a:p>
        </p:txBody>
      </p:sp>
      <p:sp>
        <p:nvSpPr>
          <p:cNvPr id="3" name="内容占位符 2">
            <a:extLst>
              <a:ext uri="{FF2B5EF4-FFF2-40B4-BE49-F238E27FC236}">
                <a16:creationId xmlns:a16="http://schemas.microsoft.com/office/drawing/2014/main" id="{60A660B0-BBC7-449C-8099-8A9678B311B8}"/>
              </a:ext>
            </a:extLst>
          </p:cNvPr>
          <p:cNvSpPr>
            <a:spLocks noGrp="1"/>
          </p:cNvSpPr>
          <p:nvPr>
            <p:ph idx="1"/>
          </p:nvPr>
        </p:nvSpPr>
        <p:spPr>
          <a:xfrm>
            <a:off x="2589212" y="2133600"/>
            <a:ext cx="5290764" cy="3777622"/>
          </a:xfrm>
        </p:spPr>
        <p:txBody>
          <a:bodyPr/>
          <a:lstStyle/>
          <a:p>
            <a:r>
              <a:rPr lang="zh-CN" altLang="en-US" dirty="0"/>
              <a:t>嵌套程序块中一个变量应当在作用域结束时被释放。</a:t>
            </a:r>
            <a:endParaRPr lang="en-US" altLang="zh-CN" dirty="0"/>
          </a:p>
          <a:p>
            <a:r>
              <a:rPr lang="zh-CN" altLang="en-US" dirty="0"/>
              <a:t>由于作用域的包含构成了树结构，执行过程是对树结构的遍历，因此可以维护一个（逻辑上的）栈来管理内存。</a:t>
            </a:r>
            <a:endParaRPr lang="en-US" altLang="zh-CN" dirty="0"/>
          </a:p>
          <a:p>
            <a:endParaRPr lang="en-US" altLang="zh-CN" dirty="0"/>
          </a:p>
          <a:p>
            <a:endParaRPr lang="en-US" altLang="zh-CN" dirty="0"/>
          </a:p>
          <a:p>
            <a:endParaRPr lang="zh-CN" altLang="en-US" dirty="0"/>
          </a:p>
        </p:txBody>
      </p:sp>
      <p:sp>
        <p:nvSpPr>
          <p:cNvPr id="4" name="文本框 3">
            <a:extLst>
              <a:ext uri="{FF2B5EF4-FFF2-40B4-BE49-F238E27FC236}">
                <a16:creationId xmlns:a16="http://schemas.microsoft.com/office/drawing/2014/main" id="{4D88AFFB-5703-4892-B7EC-CACB5742D485}"/>
              </a:ext>
            </a:extLst>
          </p:cNvPr>
          <p:cNvSpPr txBox="1"/>
          <p:nvPr/>
        </p:nvSpPr>
        <p:spPr>
          <a:xfrm>
            <a:off x="8373035" y="2133600"/>
            <a:ext cx="3131577" cy="347787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000" dirty="0">
                <a:solidFill>
                  <a:schemeClr val="accent4"/>
                </a:solidFill>
              </a:rPr>
              <a:t>void</a:t>
            </a:r>
            <a:r>
              <a:rPr lang="en-US" altLang="zh-CN" sz="2000" dirty="0"/>
              <a:t> p() {</a:t>
            </a:r>
          </a:p>
          <a:p>
            <a:r>
              <a:rPr lang="en-US" altLang="zh-CN" sz="2000" dirty="0"/>
              <a:t>	</a:t>
            </a:r>
            <a:r>
              <a:rPr lang="en-US" altLang="zh-CN" sz="2000" dirty="0">
                <a:solidFill>
                  <a:schemeClr val="accent4"/>
                </a:solidFill>
              </a:rPr>
              <a:t>int</a:t>
            </a:r>
            <a:r>
              <a:rPr lang="en-US" altLang="zh-CN" sz="2000" dirty="0"/>
              <a:t> i, j;</a:t>
            </a:r>
          </a:p>
          <a:p>
            <a:r>
              <a:rPr lang="en-US" altLang="zh-CN" sz="2000" dirty="0"/>
              <a:t>	</a:t>
            </a:r>
            <a:r>
              <a:rPr lang="en-US" altLang="zh-CN" sz="2000" dirty="0">
                <a:solidFill>
                  <a:srgbClr val="FF0000"/>
                </a:solidFill>
              </a:rPr>
              <a:t>if</a:t>
            </a:r>
            <a:r>
              <a:rPr lang="en-US" altLang="zh-CN" sz="2000" dirty="0"/>
              <a:t> (1) {</a:t>
            </a:r>
          </a:p>
          <a:p>
            <a:r>
              <a:rPr lang="en-US" altLang="zh-CN" sz="2000" dirty="0"/>
              <a:t>		</a:t>
            </a:r>
            <a:r>
              <a:rPr lang="en-US" altLang="zh-CN" sz="2000" dirty="0">
                <a:solidFill>
                  <a:schemeClr val="accent4"/>
                </a:solidFill>
              </a:rPr>
              <a:t>int</a:t>
            </a:r>
            <a:r>
              <a:rPr lang="en-US" altLang="zh-CN" sz="2000" dirty="0"/>
              <a:t> k[N];</a:t>
            </a:r>
          </a:p>
          <a:p>
            <a:r>
              <a:rPr lang="en-US" altLang="zh-CN" sz="2000" dirty="0"/>
              <a:t>		</a:t>
            </a:r>
            <a:r>
              <a:rPr lang="en-US" altLang="zh-CN" sz="2000" dirty="0">
                <a:solidFill>
                  <a:srgbClr val="FF0000"/>
                </a:solidFill>
              </a:rPr>
              <a:t>if</a:t>
            </a:r>
            <a:r>
              <a:rPr lang="en-US" altLang="zh-CN" sz="2000" dirty="0"/>
              <a:t> (2) {</a:t>
            </a:r>
          </a:p>
          <a:p>
            <a:r>
              <a:rPr lang="en-US" altLang="zh-CN" sz="2000" dirty="0"/>
              <a:t>			</a:t>
            </a:r>
            <a:r>
              <a:rPr lang="en-US" altLang="zh-CN" sz="2000" dirty="0">
                <a:solidFill>
                  <a:schemeClr val="accent4"/>
                </a:solidFill>
              </a:rPr>
              <a:t>int</a:t>
            </a:r>
            <a:r>
              <a:rPr lang="en-US" altLang="zh-CN" sz="2000" dirty="0"/>
              <a:t> l[M];</a:t>
            </a:r>
          </a:p>
          <a:p>
            <a:r>
              <a:rPr lang="en-US" altLang="zh-CN" sz="2000" dirty="0"/>
              <a:t>		} </a:t>
            </a:r>
            <a:r>
              <a:rPr lang="en-US" altLang="zh-CN" sz="2000" dirty="0">
                <a:solidFill>
                  <a:srgbClr val="FF0000"/>
                </a:solidFill>
              </a:rPr>
              <a:t>else</a:t>
            </a:r>
            <a:r>
              <a:rPr lang="en-US" altLang="zh-CN" sz="2000" dirty="0"/>
              <a:t> {</a:t>
            </a:r>
          </a:p>
          <a:p>
            <a:r>
              <a:rPr lang="en-US" altLang="zh-CN" sz="2000" dirty="0"/>
              <a:t>			</a:t>
            </a:r>
            <a:r>
              <a:rPr lang="en-US" altLang="zh-CN" sz="2000" dirty="0">
                <a:solidFill>
                  <a:schemeClr val="accent4"/>
                </a:solidFill>
              </a:rPr>
              <a:t>int</a:t>
            </a:r>
            <a:r>
              <a:rPr lang="en-US" altLang="zh-CN" sz="2000" dirty="0"/>
              <a:t> r[M];</a:t>
            </a:r>
          </a:p>
          <a:p>
            <a:r>
              <a:rPr lang="en-US" altLang="zh-CN" sz="2000" dirty="0"/>
              <a:t>		}</a:t>
            </a:r>
          </a:p>
          <a:p>
            <a:r>
              <a:rPr lang="en-US" altLang="zh-CN" sz="2000" dirty="0"/>
              <a:t>	} </a:t>
            </a:r>
          </a:p>
          <a:p>
            <a:r>
              <a:rPr lang="en-US" altLang="zh-CN" sz="2000" dirty="0"/>
              <a:t>}</a:t>
            </a:r>
            <a:endParaRPr lang="zh-CN" altLang="en-US" sz="2000" dirty="0"/>
          </a:p>
        </p:txBody>
      </p:sp>
      <p:graphicFrame>
        <p:nvGraphicFramePr>
          <p:cNvPr id="5" name="图示 4">
            <a:extLst>
              <a:ext uri="{FF2B5EF4-FFF2-40B4-BE49-F238E27FC236}">
                <a16:creationId xmlns:a16="http://schemas.microsoft.com/office/drawing/2014/main" id="{C5397BEF-DF78-49B5-8BDB-FE33D85CE009}"/>
              </a:ext>
            </a:extLst>
          </p:cNvPr>
          <p:cNvGraphicFramePr/>
          <p:nvPr>
            <p:extLst>
              <p:ext uri="{D42A27DB-BD31-4B8C-83A1-F6EECF244321}">
                <p14:modId xmlns:p14="http://schemas.microsoft.com/office/powerpoint/2010/main" val="107173218"/>
              </p:ext>
            </p:extLst>
          </p:nvPr>
        </p:nvGraphicFramePr>
        <p:xfrm>
          <a:off x="3064482" y="3857624"/>
          <a:ext cx="4222144" cy="175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9526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0BEF12-0581-4FCB-9A0E-9C512B5E6274}"/>
              </a:ext>
            </a:extLst>
          </p:cNvPr>
          <p:cNvSpPr>
            <a:spLocks noGrp="1"/>
          </p:cNvSpPr>
          <p:nvPr>
            <p:ph type="title"/>
          </p:nvPr>
        </p:nvSpPr>
        <p:spPr/>
        <p:txBody>
          <a:bodyPr/>
          <a:lstStyle/>
          <a:p>
            <a:r>
              <a:rPr lang="zh-CN" altLang="en-US" dirty="0"/>
              <a:t>嵌套函数的变量访问</a:t>
            </a:r>
          </a:p>
        </p:txBody>
      </p:sp>
      <p:sp>
        <p:nvSpPr>
          <p:cNvPr id="3" name="内容占位符 2">
            <a:extLst>
              <a:ext uri="{FF2B5EF4-FFF2-40B4-BE49-F238E27FC236}">
                <a16:creationId xmlns:a16="http://schemas.microsoft.com/office/drawing/2014/main" id="{35094929-FC0B-4E7D-9098-187E977B36A3}"/>
              </a:ext>
            </a:extLst>
          </p:cNvPr>
          <p:cNvSpPr>
            <a:spLocks noGrp="1"/>
          </p:cNvSpPr>
          <p:nvPr>
            <p:ph idx="1"/>
          </p:nvPr>
        </p:nvSpPr>
        <p:spPr/>
        <p:txBody>
          <a:bodyPr/>
          <a:lstStyle/>
          <a:p>
            <a:r>
              <a:rPr lang="zh-CN" altLang="en-US" dirty="0"/>
              <a:t>使用嵌套函数时，一个函数可以使用其父函数的变量。问题是如何利用活动记录做到这一点。</a:t>
            </a:r>
            <a:endParaRPr lang="en-US" altLang="zh-CN" dirty="0"/>
          </a:p>
          <a:p>
            <a:r>
              <a:rPr lang="zh-CN" altLang="en-US" dirty="0"/>
              <a:t>称当前函数为</a:t>
            </a:r>
            <a:r>
              <a:rPr lang="en-US" altLang="zh-CN" dirty="0"/>
              <a:t>fun</a:t>
            </a:r>
            <a:r>
              <a:rPr lang="zh-CN" altLang="en-US" dirty="0"/>
              <a:t>，其只能使用当前开作用域中定义的变量。</a:t>
            </a:r>
            <a:endParaRPr lang="en-US" altLang="zh-CN" dirty="0"/>
          </a:p>
          <a:p>
            <a:r>
              <a:rPr lang="zh-CN" altLang="en-US" dirty="0"/>
              <a:t>如果将函数作用域的包含关系看成树，</a:t>
            </a:r>
            <a:r>
              <a:rPr lang="en-US" altLang="zh-CN" dirty="0"/>
              <a:t>fun</a:t>
            </a:r>
            <a:r>
              <a:rPr lang="zh-CN" altLang="en-US" dirty="0"/>
              <a:t>只能访问祖先</a:t>
            </a:r>
            <a:r>
              <a:rPr lang="en-US" altLang="zh-CN" dirty="0"/>
              <a:t>(</a:t>
            </a:r>
            <a:r>
              <a:rPr lang="zh-CN" altLang="en-US" dirty="0"/>
              <a:t>包括自己</a:t>
            </a:r>
            <a:r>
              <a:rPr lang="en-US" altLang="zh-CN" dirty="0"/>
              <a:t>)</a:t>
            </a:r>
            <a:r>
              <a:rPr lang="zh-CN" altLang="en-US" dirty="0"/>
              <a:t>中的变量。</a:t>
            </a:r>
            <a:endParaRPr lang="en-US" altLang="zh-CN" dirty="0"/>
          </a:p>
          <a:p>
            <a:r>
              <a:rPr lang="zh-CN" altLang="en-US" dirty="0"/>
              <a:t>容易发现，在某一次运行时，其可以访问的第</a:t>
            </a:r>
            <a:r>
              <a:rPr lang="en-US" altLang="zh-CN" dirty="0"/>
              <a:t>i</a:t>
            </a:r>
            <a:r>
              <a:rPr lang="zh-CN" altLang="en-US" dirty="0"/>
              <a:t>层中的变量，一定属于所有活动记录中最后一个第</a:t>
            </a:r>
            <a:r>
              <a:rPr lang="en-US" altLang="zh-CN" dirty="0"/>
              <a:t>i</a:t>
            </a:r>
            <a:r>
              <a:rPr lang="zh-CN" altLang="en-US" dirty="0"/>
              <a:t>层的函数。</a:t>
            </a:r>
            <a:endParaRPr lang="en-US" altLang="zh-CN" dirty="0"/>
          </a:p>
          <a:p>
            <a:r>
              <a:rPr lang="zh-CN" altLang="en-US" dirty="0"/>
              <a:t>考虑使用邻接表来维护每一层最后一个调用的函数的活动记录。这个表有时称为显示表</a:t>
            </a:r>
            <a:r>
              <a:rPr lang="en-US" altLang="zh-CN" dirty="0"/>
              <a:t>(display table)</a:t>
            </a:r>
            <a:r>
              <a:rPr lang="zh-CN" altLang="en-US" dirty="0"/>
              <a:t>。</a:t>
            </a:r>
            <a:endParaRPr lang="en-US" altLang="zh-CN" dirty="0"/>
          </a:p>
          <a:p>
            <a:r>
              <a:rPr lang="zh-CN" altLang="en-US" dirty="0"/>
              <a:t>编译器可以通过变量的相对层数和其偏移量，利用显示表计算出其实际的内存位置。</a:t>
            </a:r>
            <a:endParaRPr lang="en-US" altLang="zh-CN" dirty="0"/>
          </a:p>
          <a:p>
            <a:endParaRPr lang="en-US" altLang="zh-CN" dirty="0"/>
          </a:p>
        </p:txBody>
      </p:sp>
    </p:spTree>
    <p:extLst>
      <p:ext uri="{BB962C8B-B14F-4D97-AF65-F5344CB8AC3E}">
        <p14:creationId xmlns:p14="http://schemas.microsoft.com/office/powerpoint/2010/main" val="31826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76992-F34C-4562-9FD3-ED64793C4D04}"/>
              </a:ext>
            </a:extLst>
          </p:cNvPr>
          <p:cNvSpPr>
            <a:spLocks noGrp="1"/>
          </p:cNvSpPr>
          <p:nvPr>
            <p:ph type="title"/>
          </p:nvPr>
        </p:nvSpPr>
        <p:spPr/>
        <p:txBody>
          <a:bodyPr/>
          <a:lstStyle/>
          <a:p>
            <a:r>
              <a:rPr lang="en-US" altLang="zh-CN" dirty="0"/>
              <a:t>Example</a:t>
            </a:r>
            <a:endParaRPr lang="zh-CN" altLang="en-US" dirty="0"/>
          </a:p>
        </p:txBody>
      </p:sp>
      <p:sp>
        <p:nvSpPr>
          <p:cNvPr id="3" name="内容占位符 2">
            <a:extLst>
              <a:ext uri="{FF2B5EF4-FFF2-40B4-BE49-F238E27FC236}">
                <a16:creationId xmlns:a16="http://schemas.microsoft.com/office/drawing/2014/main" id="{F01533AF-E335-43CE-AD66-D218FABB3261}"/>
              </a:ext>
            </a:extLst>
          </p:cNvPr>
          <p:cNvSpPr>
            <a:spLocks noGrp="1"/>
          </p:cNvSpPr>
          <p:nvPr>
            <p:ph idx="1"/>
          </p:nvPr>
        </p:nvSpPr>
        <p:spPr>
          <a:xfrm>
            <a:off x="2589212" y="2048934"/>
            <a:ext cx="2524655" cy="2904068"/>
          </a:xfrm>
          <a:no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US" altLang="zh-CN" dirty="0">
                <a:solidFill>
                  <a:schemeClr val="accent4"/>
                </a:solidFill>
              </a:rPr>
              <a:t>void</a:t>
            </a:r>
            <a:r>
              <a:rPr lang="en-US" altLang="zh-CN" dirty="0"/>
              <a:t> A(){</a:t>
            </a:r>
          </a:p>
          <a:p>
            <a:pPr marL="0" indent="0">
              <a:buNone/>
            </a:pPr>
            <a:r>
              <a:rPr lang="en-US" altLang="zh-CN" dirty="0"/>
              <a:t>	</a:t>
            </a:r>
            <a:r>
              <a:rPr lang="en-US" altLang="zh-CN" dirty="0">
                <a:solidFill>
                  <a:schemeClr val="accent4"/>
                </a:solidFill>
              </a:rPr>
              <a:t>int</a:t>
            </a:r>
            <a:r>
              <a:rPr lang="en-US" altLang="zh-CN" dirty="0"/>
              <a:t> y, x = 0;</a:t>
            </a:r>
          </a:p>
          <a:p>
            <a:pPr marL="0" indent="0">
              <a:buNone/>
            </a:pPr>
            <a:r>
              <a:rPr lang="en-US" altLang="zh-CN" dirty="0"/>
              <a:t>	</a:t>
            </a:r>
            <a:r>
              <a:rPr lang="en-US" altLang="zh-CN" dirty="0">
                <a:solidFill>
                  <a:schemeClr val="accent4"/>
                </a:solidFill>
              </a:rPr>
              <a:t>void</a:t>
            </a:r>
            <a:r>
              <a:rPr lang="en-US" altLang="zh-CN" dirty="0"/>
              <a:t> B()</a:t>
            </a:r>
            <a:br>
              <a:rPr lang="en-US" altLang="zh-CN" dirty="0"/>
            </a:br>
            <a:r>
              <a:rPr lang="en-US" altLang="zh-CN" dirty="0"/>
              <a:t>	{</a:t>
            </a:r>
          </a:p>
          <a:p>
            <a:pPr marL="0" indent="0">
              <a:buNone/>
            </a:pPr>
            <a:r>
              <a:rPr lang="en-US" altLang="zh-CN" dirty="0"/>
              <a:t>		</a:t>
            </a:r>
            <a:r>
              <a:rPr lang="en-US" altLang="zh-CN" dirty="0">
                <a:solidFill>
                  <a:srgbClr val="FF0000"/>
                </a:solidFill>
              </a:rPr>
              <a:t>x = x + 1;</a:t>
            </a:r>
          </a:p>
          <a:p>
            <a:pPr marL="0" indent="0">
              <a:buNone/>
            </a:pPr>
            <a:r>
              <a:rPr lang="en-US" altLang="zh-CN" dirty="0"/>
              <a:t>	}</a:t>
            </a:r>
          </a:p>
          <a:p>
            <a:pPr marL="0" indent="0">
              <a:buNone/>
            </a:pPr>
            <a:r>
              <a:rPr lang="en-US" altLang="zh-CN" dirty="0"/>
              <a:t>}</a:t>
            </a:r>
          </a:p>
          <a:p>
            <a:pPr marL="0" indent="0">
              <a:buNone/>
            </a:pPr>
            <a:r>
              <a:rPr lang="en-US" altLang="zh-CN" dirty="0">
                <a:solidFill>
                  <a:schemeClr val="accent4"/>
                </a:solidFill>
              </a:rPr>
              <a:t>int</a:t>
            </a:r>
            <a:r>
              <a:rPr lang="en-US" altLang="zh-CN" dirty="0"/>
              <a:t> main()</a:t>
            </a:r>
            <a:br>
              <a:rPr lang="en-US" altLang="zh-CN" dirty="0"/>
            </a:br>
            <a:r>
              <a:rPr lang="en-US" altLang="zh-CN" dirty="0"/>
              <a:t>{ A(); }</a:t>
            </a:r>
          </a:p>
        </p:txBody>
      </p:sp>
      <p:graphicFrame>
        <p:nvGraphicFramePr>
          <p:cNvPr id="5" name="表格 4">
            <a:extLst>
              <a:ext uri="{FF2B5EF4-FFF2-40B4-BE49-F238E27FC236}">
                <a16:creationId xmlns:a16="http://schemas.microsoft.com/office/drawing/2014/main" id="{01B92344-182B-46BA-9A91-2791664570A0}"/>
              </a:ext>
            </a:extLst>
          </p:cNvPr>
          <p:cNvGraphicFramePr>
            <a:graphicFrameLocks noGrp="1"/>
          </p:cNvGraphicFramePr>
          <p:nvPr>
            <p:extLst>
              <p:ext uri="{D42A27DB-BD31-4B8C-83A1-F6EECF244321}">
                <p14:modId xmlns:p14="http://schemas.microsoft.com/office/powerpoint/2010/main" val="1245663804"/>
              </p:ext>
            </p:extLst>
          </p:nvPr>
        </p:nvGraphicFramePr>
        <p:xfrm>
          <a:off x="5613398" y="2048929"/>
          <a:ext cx="2396067" cy="2904069"/>
        </p:xfrm>
        <a:graphic>
          <a:graphicData uri="http://schemas.openxmlformats.org/drawingml/2006/table">
            <a:tbl>
              <a:tblPr firstRow="1" bandRow="1">
                <a:tableStyleId>{5940675A-B579-460E-94D1-54222C63F5DA}</a:tableStyleId>
              </a:tblPr>
              <a:tblGrid>
                <a:gridCol w="2396067">
                  <a:extLst>
                    <a:ext uri="{9D8B030D-6E8A-4147-A177-3AD203B41FA5}">
                      <a16:colId xmlns:a16="http://schemas.microsoft.com/office/drawing/2014/main" val="1101589029"/>
                    </a:ext>
                  </a:extLst>
                </a:gridCol>
              </a:tblGrid>
              <a:tr h="968023">
                <a:tc>
                  <a:txBody>
                    <a:bodyPr/>
                    <a:lstStyle/>
                    <a:p>
                      <a:pPr algn="ctr"/>
                      <a:endParaRPr lang="en-US" altLang="zh-CN" dirty="0"/>
                    </a:p>
                    <a:p>
                      <a:pPr algn="ctr"/>
                      <a:endParaRPr lang="en-US" altLang="zh-CN" dirty="0"/>
                    </a:p>
                    <a:p>
                      <a:pPr algn="ctr"/>
                      <a:r>
                        <a:rPr lang="en-US" altLang="zh-CN" dirty="0"/>
                        <a:t>Function B</a:t>
                      </a:r>
                    </a:p>
                  </a:txBody>
                  <a:tcPr/>
                </a:tc>
                <a:extLst>
                  <a:ext uri="{0D108BD9-81ED-4DB2-BD59-A6C34878D82A}">
                    <a16:rowId xmlns:a16="http://schemas.microsoft.com/office/drawing/2014/main" val="1616937265"/>
                  </a:ext>
                </a:extLst>
              </a:tr>
              <a:tr h="968023">
                <a:tc>
                  <a:txBody>
                    <a:bodyPr/>
                    <a:lstStyle/>
                    <a:p>
                      <a:pPr algn="ctr"/>
                      <a:r>
                        <a:rPr lang="en-US" altLang="zh-CN" dirty="0">
                          <a:solidFill>
                            <a:srgbClr val="7E40CC"/>
                          </a:solidFill>
                        </a:rPr>
                        <a:t>x  --  offset = 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dirty="0"/>
                        <a:t>y  --  offset = 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dirty="0"/>
                        <a:t>Function A</a:t>
                      </a:r>
                    </a:p>
                  </a:txBody>
                  <a:tcPr/>
                </a:tc>
                <a:extLst>
                  <a:ext uri="{0D108BD9-81ED-4DB2-BD59-A6C34878D82A}">
                    <a16:rowId xmlns:a16="http://schemas.microsoft.com/office/drawing/2014/main" val="4010549552"/>
                  </a:ext>
                </a:extLst>
              </a:tr>
              <a:tr h="968023">
                <a:tc>
                  <a:txBody>
                    <a:bodyPr/>
                    <a:lstStyle/>
                    <a:p>
                      <a:pPr algn="ctr"/>
                      <a:endParaRPr lang="en-US" altLang="zh-CN" dirty="0"/>
                    </a:p>
                    <a:p>
                      <a:pPr algn="ctr"/>
                      <a:endParaRPr lang="en-US" altLang="zh-CN" dirty="0"/>
                    </a:p>
                    <a:p>
                      <a:pPr algn="ctr"/>
                      <a:r>
                        <a:rPr lang="en-US" altLang="zh-CN" dirty="0"/>
                        <a:t>Function main</a:t>
                      </a:r>
                    </a:p>
                  </a:txBody>
                  <a:tcPr/>
                </a:tc>
                <a:extLst>
                  <a:ext uri="{0D108BD9-81ED-4DB2-BD59-A6C34878D82A}">
                    <a16:rowId xmlns:a16="http://schemas.microsoft.com/office/drawing/2014/main" val="3770012846"/>
                  </a:ext>
                </a:extLst>
              </a:tr>
            </a:tbl>
          </a:graphicData>
        </a:graphic>
      </p:graphicFrame>
      <p:graphicFrame>
        <p:nvGraphicFramePr>
          <p:cNvPr id="7" name="表格 6">
            <a:extLst>
              <a:ext uri="{FF2B5EF4-FFF2-40B4-BE49-F238E27FC236}">
                <a16:creationId xmlns:a16="http://schemas.microsoft.com/office/drawing/2014/main" id="{B15A2093-386C-4E5F-9500-4D735FEE352D}"/>
              </a:ext>
            </a:extLst>
          </p:cNvPr>
          <p:cNvGraphicFramePr>
            <a:graphicFrameLocks noGrp="1"/>
          </p:cNvGraphicFramePr>
          <p:nvPr>
            <p:extLst>
              <p:ext uri="{D42A27DB-BD31-4B8C-83A1-F6EECF244321}">
                <p14:modId xmlns:p14="http://schemas.microsoft.com/office/powerpoint/2010/main" val="1421099144"/>
              </p:ext>
            </p:extLst>
          </p:nvPr>
        </p:nvGraphicFramePr>
        <p:xfrm>
          <a:off x="9136590" y="3365497"/>
          <a:ext cx="1310746" cy="1587501"/>
        </p:xfrm>
        <a:graphic>
          <a:graphicData uri="http://schemas.openxmlformats.org/drawingml/2006/table">
            <a:tbl>
              <a:tblPr firstRow="1" bandRow="1">
                <a:tableStyleId>{5940675A-B579-460E-94D1-54222C63F5DA}</a:tableStyleId>
              </a:tblPr>
              <a:tblGrid>
                <a:gridCol w="1310746">
                  <a:extLst>
                    <a:ext uri="{9D8B030D-6E8A-4147-A177-3AD203B41FA5}">
                      <a16:colId xmlns:a16="http://schemas.microsoft.com/office/drawing/2014/main" val="3783699644"/>
                    </a:ext>
                  </a:extLst>
                </a:gridCol>
              </a:tblGrid>
              <a:tr h="529167">
                <a:tc>
                  <a:txBody>
                    <a:bodyPr/>
                    <a:lstStyle/>
                    <a:p>
                      <a:r>
                        <a:rPr lang="en-US" altLang="zh-CN" dirty="0"/>
                        <a:t>Display</a:t>
                      </a:r>
                      <a:r>
                        <a:rPr lang="zh-CN" altLang="en-US" dirty="0"/>
                        <a:t>表</a:t>
                      </a:r>
                    </a:p>
                  </a:txBody>
                  <a:tcPr/>
                </a:tc>
                <a:extLst>
                  <a:ext uri="{0D108BD9-81ED-4DB2-BD59-A6C34878D82A}">
                    <a16:rowId xmlns:a16="http://schemas.microsoft.com/office/drawing/2014/main" val="1450011314"/>
                  </a:ext>
                </a:extLst>
              </a:tr>
              <a:tr h="529167">
                <a:tc>
                  <a:txBody>
                    <a:bodyPr/>
                    <a:lstStyle/>
                    <a:p>
                      <a:pPr algn="ctr"/>
                      <a:r>
                        <a:rPr lang="en-US" altLang="zh-CN" dirty="0"/>
                        <a:t>D=1</a:t>
                      </a:r>
                      <a:endParaRPr lang="zh-CN" altLang="en-US" dirty="0"/>
                    </a:p>
                  </a:txBody>
                  <a:tcPr/>
                </a:tc>
                <a:extLst>
                  <a:ext uri="{0D108BD9-81ED-4DB2-BD59-A6C34878D82A}">
                    <a16:rowId xmlns:a16="http://schemas.microsoft.com/office/drawing/2014/main" val="2232706662"/>
                  </a:ext>
                </a:extLst>
              </a:tr>
              <a:tr h="529167">
                <a:tc>
                  <a:txBody>
                    <a:bodyPr/>
                    <a:lstStyle/>
                    <a:p>
                      <a:pPr algn="ctr"/>
                      <a:r>
                        <a:rPr lang="en-US" altLang="zh-CN" dirty="0"/>
                        <a:t>D=0</a:t>
                      </a:r>
                      <a:endParaRPr lang="zh-CN" altLang="en-US" dirty="0"/>
                    </a:p>
                  </a:txBody>
                  <a:tcPr/>
                </a:tc>
                <a:extLst>
                  <a:ext uri="{0D108BD9-81ED-4DB2-BD59-A6C34878D82A}">
                    <a16:rowId xmlns:a16="http://schemas.microsoft.com/office/drawing/2014/main" val="2001843953"/>
                  </a:ext>
                </a:extLst>
              </a:tr>
            </a:tbl>
          </a:graphicData>
        </a:graphic>
      </p:graphicFrame>
      <p:cxnSp>
        <p:nvCxnSpPr>
          <p:cNvPr id="9" name="直接箭头连接符 8">
            <a:extLst>
              <a:ext uri="{FF2B5EF4-FFF2-40B4-BE49-F238E27FC236}">
                <a16:creationId xmlns:a16="http://schemas.microsoft.com/office/drawing/2014/main" id="{877CE26E-F931-446F-AE4F-99E6C8D557FA}"/>
              </a:ext>
            </a:extLst>
          </p:cNvPr>
          <p:cNvCxnSpPr>
            <a:cxnSpLocks/>
            <a:stCxn id="7" idx="1"/>
          </p:cNvCxnSpPr>
          <p:nvPr/>
        </p:nvCxnSpPr>
        <p:spPr>
          <a:xfrm flipH="1" flipV="1">
            <a:off x="8009466" y="2599267"/>
            <a:ext cx="1127124" cy="1559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D1846F9A-109D-4C12-8698-BA6BDD80AA32}"/>
              </a:ext>
            </a:extLst>
          </p:cNvPr>
          <p:cNvCxnSpPr>
            <a:cxnSpLocks/>
            <a:endCxn id="5" idx="3"/>
          </p:cNvCxnSpPr>
          <p:nvPr/>
        </p:nvCxnSpPr>
        <p:spPr>
          <a:xfrm flipH="1" flipV="1">
            <a:off x="8009465" y="3500963"/>
            <a:ext cx="1127124" cy="120862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3" name="箭头: 左弧形 22">
            <a:extLst>
              <a:ext uri="{FF2B5EF4-FFF2-40B4-BE49-F238E27FC236}">
                <a16:creationId xmlns:a16="http://schemas.microsoft.com/office/drawing/2014/main" id="{750C1A28-279D-414C-8C90-A12EBA3832DD}"/>
              </a:ext>
            </a:extLst>
          </p:cNvPr>
          <p:cNvSpPr/>
          <p:nvPr/>
        </p:nvSpPr>
        <p:spPr>
          <a:xfrm>
            <a:off x="5384800" y="3738030"/>
            <a:ext cx="228598" cy="893237"/>
          </a:xfrm>
          <a:prstGeom prst="curvedRightArrow">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tx1"/>
              </a:solidFill>
            </a:endParaRPr>
          </a:p>
        </p:txBody>
      </p:sp>
      <p:sp>
        <p:nvSpPr>
          <p:cNvPr id="25" name="文本框 24">
            <a:extLst>
              <a:ext uri="{FF2B5EF4-FFF2-40B4-BE49-F238E27FC236}">
                <a16:creationId xmlns:a16="http://schemas.microsoft.com/office/drawing/2014/main" id="{890DB1A2-F55A-4923-AEA2-F0FD59E73700}"/>
              </a:ext>
            </a:extLst>
          </p:cNvPr>
          <p:cNvSpPr txBox="1"/>
          <p:nvPr/>
        </p:nvSpPr>
        <p:spPr>
          <a:xfrm>
            <a:off x="5613398" y="5210769"/>
            <a:ext cx="2396067" cy="9233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a:t>指向活动记录中上一个同层活动记录的指针</a:t>
            </a:r>
          </a:p>
        </p:txBody>
      </p:sp>
      <p:cxnSp>
        <p:nvCxnSpPr>
          <p:cNvPr id="27" name="直接箭头连接符 26">
            <a:extLst>
              <a:ext uri="{FF2B5EF4-FFF2-40B4-BE49-F238E27FC236}">
                <a16:creationId xmlns:a16="http://schemas.microsoft.com/office/drawing/2014/main" id="{94C1FC88-B7D4-44E6-8FDC-B0ECF2087E36}"/>
              </a:ext>
            </a:extLst>
          </p:cNvPr>
          <p:cNvCxnSpPr>
            <a:cxnSpLocks/>
          </p:cNvCxnSpPr>
          <p:nvPr/>
        </p:nvCxnSpPr>
        <p:spPr>
          <a:xfrm>
            <a:off x="5594349" y="4542087"/>
            <a:ext cx="416984" cy="668682"/>
          </a:xfrm>
          <a:prstGeom prst="straightConnector1">
            <a:avLst/>
          </a:prstGeom>
          <a:ln w="19050" cap="flat" cmpd="sng" algn="ctr">
            <a:solidFill>
              <a:schemeClr val="accent3"/>
            </a:solidFill>
            <a:prstDash val="lgDashDot"/>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8" name="直接箭头连接符 37">
            <a:extLst>
              <a:ext uri="{FF2B5EF4-FFF2-40B4-BE49-F238E27FC236}">
                <a16:creationId xmlns:a16="http://schemas.microsoft.com/office/drawing/2014/main" id="{8C5B6605-D1E6-4708-AB39-7918DC9BF2CF}"/>
              </a:ext>
            </a:extLst>
          </p:cNvPr>
          <p:cNvCxnSpPr>
            <a:cxnSpLocks/>
          </p:cNvCxnSpPr>
          <p:nvPr/>
        </p:nvCxnSpPr>
        <p:spPr>
          <a:xfrm flipH="1">
            <a:off x="3767749" y="3500963"/>
            <a:ext cx="287784" cy="1735202"/>
          </a:xfrm>
          <a:prstGeom prst="straightConnector1">
            <a:avLst/>
          </a:prstGeom>
          <a:ln w="19050">
            <a:prstDash val="lgDashDot"/>
            <a:tailEnd type="triangle"/>
          </a:ln>
        </p:spPr>
        <p:style>
          <a:lnRef idx="1">
            <a:schemeClr val="accent3"/>
          </a:lnRef>
          <a:fillRef idx="0">
            <a:schemeClr val="accent3"/>
          </a:fillRef>
          <a:effectRef idx="0">
            <a:schemeClr val="accent3"/>
          </a:effectRef>
          <a:fontRef idx="minor">
            <a:schemeClr val="tx1"/>
          </a:fontRef>
        </p:style>
      </p:cxnSp>
      <p:sp>
        <p:nvSpPr>
          <p:cNvPr id="44" name="文本框 43">
            <a:extLst>
              <a:ext uri="{FF2B5EF4-FFF2-40B4-BE49-F238E27FC236}">
                <a16:creationId xmlns:a16="http://schemas.microsoft.com/office/drawing/2014/main" id="{31EC3AF5-13AE-4436-8B6A-D9A75A724D56}"/>
              </a:ext>
            </a:extLst>
          </p:cNvPr>
          <p:cNvSpPr txBox="1"/>
          <p:nvPr/>
        </p:nvSpPr>
        <p:spPr>
          <a:xfrm>
            <a:off x="2624297" y="5210769"/>
            <a:ext cx="2489570" cy="9233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a:t>通过变量表可以确定是包含当前函数的第</a:t>
            </a:r>
            <a:r>
              <a:rPr lang="en-US" altLang="zh-CN" dirty="0"/>
              <a:t>0</a:t>
            </a:r>
            <a:r>
              <a:rPr lang="zh-CN" altLang="en-US" dirty="0"/>
              <a:t>层嵌套函数，</a:t>
            </a:r>
            <a:r>
              <a:rPr lang="en-US" altLang="zh-CN" dirty="0"/>
              <a:t>offset=4</a:t>
            </a:r>
            <a:endParaRPr lang="zh-CN" altLang="en-US" dirty="0"/>
          </a:p>
        </p:txBody>
      </p:sp>
    </p:spTree>
    <p:extLst>
      <p:ext uri="{BB962C8B-B14F-4D97-AF65-F5344CB8AC3E}">
        <p14:creationId xmlns:p14="http://schemas.microsoft.com/office/powerpoint/2010/main" val="3463258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6BD43E-D5ED-4AF7-BDDC-BDC80AEDBBD0}"/>
              </a:ext>
            </a:extLst>
          </p:cNvPr>
          <p:cNvSpPr>
            <a:spLocks noGrp="1"/>
          </p:cNvSpPr>
          <p:nvPr>
            <p:ph type="title"/>
          </p:nvPr>
        </p:nvSpPr>
        <p:spPr/>
        <p:txBody>
          <a:bodyPr/>
          <a:lstStyle/>
          <a:p>
            <a:r>
              <a:rPr lang="zh-CN" altLang="en-US" dirty="0"/>
              <a:t>堆式内存分配</a:t>
            </a:r>
          </a:p>
        </p:txBody>
      </p:sp>
      <p:sp>
        <p:nvSpPr>
          <p:cNvPr id="3" name="内容占位符 2">
            <a:extLst>
              <a:ext uri="{FF2B5EF4-FFF2-40B4-BE49-F238E27FC236}">
                <a16:creationId xmlns:a16="http://schemas.microsoft.com/office/drawing/2014/main" id="{EB07544C-5826-4C42-8BD2-8C541E44D504}"/>
              </a:ext>
            </a:extLst>
          </p:cNvPr>
          <p:cNvSpPr>
            <a:spLocks noGrp="1"/>
          </p:cNvSpPr>
          <p:nvPr>
            <p:ph idx="1"/>
          </p:nvPr>
        </p:nvSpPr>
        <p:spPr/>
        <p:txBody>
          <a:bodyPr/>
          <a:lstStyle/>
          <a:p>
            <a:r>
              <a:rPr lang="zh-CN" altLang="en-US" dirty="0"/>
              <a:t>堆式内存分配是动态内存分配的另一种形式，它更加灵活，适用于一个对象的生命不随函数的退出而结束的情景。</a:t>
            </a:r>
            <a:endParaRPr lang="en-US" altLang="zh-CN" dirty="0"/>
          </a:p>
          <a:p>
            <a:r>
              <a:rPr lang="zh-CN" altLang="en-US" dirty="0"/>
              <a:t>堆分配的基本思想是用链表维护空闲块。</a:t>
            </a:r>
            <a:endParaRPr lang="en-US" altLang="zh-CN" dirty="0"/>
          </a:p>
          <a:p>
            <a:r>
              <a:rPr lang="zh-CN" altLang="en-US" dirty="0"/>
              <a:t>堆式内存分配有许多方法：</a:t>
            </a:r>
            <a:endParaRPr lang="en-US" altLang="zh-CN" dirty="0"/>
          </a:p>
          <a:p>
            <a:pPr lvl="1"/>
            <a:r>
              <a:rPr lang="zh-CN" altLang="en-US" dirty="0"/>
              <a:t>最先适应方法：选择第一个足够大的空闲块</a:t>
            </a:r>
            <a:endParaRPr lang="en-US" altLang="zh-CN" dirty="0"/>
          </a:p>
          <a:p>
            <a:pPr lvl="1"/>
            <a:r>
              <a:rPr lang="zh-CN" altLang="en-US" dirty="0"/>
              <a:t>最佳适应方法：选择浪费空间最小的块</a:t>
            </a:r>
            <a:endParaRPr lang="en-US" altLang="zh-CN" dirty="0"/>
          </a:p>
          <a:p>
            <a:pPr lvl="1"/>
            <a:r>
              <a:rPr lang="en-US" altLang="zh-CN" dirty="0"/>
              <a:t>...</a:t>
            </a:r>
          </a:p>
          <a:p>
            <a:r>
              <a:rPr lang="zh-CN" altLang="en-US" dirty="0"/>
              <a:t>随着不断的新建和删除，需要将较小的储存块合并，减少碎片。</a:t>
            </a:r>
            <a:endParaRPr lang="en-US" altLang="zh-CN" dirty="0"/>
          </a:p>
        </p:txBody>
      </p:sp>
    </p:spTree>
    <p:extLst>
      <p:ext uri="{BB962C8B-B14F-4D97-AF65-F5344CB8AC3E}">
        <p14:creationId xmlns:p14="http://schemas.microsoft.com/office/powerpoint/2010/main" val="382614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BBDF3E-7E25-44F3-9E5A-2161E9F40453}"/>
              </a:ext>
            </a:extLst>
          </p:cNvPr>
          <p:cNvSpPr>
            <a:spLocks noGrp="1"/>
          </p:cNvSpPr>
          <p:nvPr>
            <p:ph type="title"/>
          </p:nvPr>
        </p:nvSpPr>
        <p:spPr/>
        <p:txBody>
          <a:bodyPr/>
          <a:lstStyle/>
          <a:p>
            <a:r>
              <a:rPr lang="zh-CN" altLang="en-US" dirty="0"/>
              <a:t>寄存器分配</a:t>
            </a:r>
          </a:p>
        </p:txBody>
      </p:sp>
      <p:sp>
        <p:nvSpPr>
          <p:cNvPr id="3" name="内容占位符 2">
            <a:extLst>
              <a:ext uri="{FF2B5EF4-FFF2-40B4-BE49-F238E27FC236}">
                <a16:creationId xmlns:a16="http://schemas.microsoft.com/office/drawing/2014/main" id="{58820D24-4C01-4CC4-84C5-00DBC967AF32}"/>
              </a:ext>
            </a:extLst>
          </p:cNvPr>
          <p:cNvSpPr>
            <a:spLocks noGrp="1"/>
          </p:cNvSpPr>
          <p:nvPr>
            <p:ph idx="1"/>
          </p:nvPr>
        </p:nvSpPr>
        <p:spPr/>
        <p:txBody>
          <a:bodyPr/>
          <a:lstStyle/>
          <a:p>
            <a:r>
              <a:rPr lang="zh-CN" altLang="en-US" dirty="0"/>
              <a:t>表达式的寄存器分配</a:t>
            </a:r>
            <a:endParaRPr lang="en-US" altLang="zh-CN" dirty="0"/>
          </a:p>
          <a:p>
            <a:r>
              <a:rPr lang="zh-CN" altLang="en-US" dirty="0"/>
              <a:t>直线程序的寄存器分配</a:t>
            </a:r>
            <a:endParaRPr lang="en-US" altLang="zh-CN" dirty="0"/>
          </a:p>
          <a:p>
            <a:r>
              <a:rPr lang="zh-CN" altLang="en-US" dirty="0"/>
              <a:t>图染色寄存器分配</a:t>
            </a:r>
            <a:endParaRPr lang="en-US" altLang="zh-CN" dirty="0"/>
          </a:p>
          <a:p>
            <a:endParaRPr lang="zh-CN" altLang="en-US" dirty="0"/>
          </a:p>
        </p:txBody>
      </p:sp>
    </p:spTree>
    <p:extLst>
      <p:ext uri="{BB962C8B-B14F-4D97-AF65-F5344CB8AC3E}">
        <p14:creationId xmlns:p14="http://schemas.microsoft.com/office/powerpoint/2010/main" val="419927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004DBA-0E98-4E5B-B4C7-113EFA85224F}"/>
              </a:ext>
            </a:extLst>
          </p:cNvPr>
          <p:cNvSpPr>
            <a:spLocks noGrp="1"/>
          </p:cNvSpPr>
          <p:nvPr>
            <p:ph type="title"/>
          </p:nvPr>
        </p:nvSpPr>
        <p:spPr/>
        <p:txBody>
          <a:bodyPr/>
          <a:lstStyle/>
          <a:p>
            <a:r>
              <a:rPr lang="zh-CN" altLang="en-US" dirty="0"/>
              <a:t>寄存器</a:t>
            </a:r>
          </a:p>
        </p:txBody>
      </p:sp>
      <p:sp>
        <p:nvSpPr>
          <p:cNvPr id="3" name="内容占位符 2">
            <a:extLst>
              <a:ext uri="{FF2B5EF4-FFF2-40B4-BE49-F238E27FC236}">
                <a16:creationId xmlns:a16="http://schemas.microsoft.com/office/drawing/2014/main" id="{4237C88A-4081-4EC0-87CE-0D1AB24C76A9}"/>
              </a:ext>
            </a:extLst>
          </p:cNvPr>
          <p:cNvSpPr>
            <a:spLocks noGrp="1"/>
          </p:cNvSpPr>
          <p:nvPr>
            <p:ph idx="1"/>
          </p:nvPr>
        </p:nvSpPr>
        <p:spPr/>
        <p:txBody>
          <a:bodyPr/>
          <a:lstStyle/>
          <a:p>
            <a:r>
              <a:rPr lang="zh-CN" altLang="en-US" dirty="0"/>
              <a:t>现代计算机大多使用基于寄存器的体系结构。寄存器可以看做高效的储存器，用于沟通内存和</a:t>
            </a:r>
            <a:r>
              <a:rPr lang="en-US" altLang="zh-CN" dirty="0"/>
              <a:t>CPU</a:t>
            </a:r>
            <a:r>
              <a:rPr lang="zh-CN" altLang="en-US" dirty="0"/>
              <a:t>。</a:t>
            </a:r>
            <a:endParaRPr lang="en-US" altLang="zh-CN" dirty="0"/>
          </a:p>
          <a:p>
            <a:r>
              <a:rPr lang="zh-CN" altLang="en-US" dirty="0"/>
              <a:t>如何给变量分配寄存器是编译原理中重要的问题。一个好的寄存器分配可以提供高达</a:t>
            </a:r>
            <a:r>
              <a:rPr lang="en-US" altLang="zh-CN" dirty="0"/>
              <a:t>250%</a:t>
            </a:r>
            <a:r>
              <a:rPr lang="zh-CN" altLang="en-US" dirty="0"/>
              <a:t>的性能提升。</a:t>
            </a:r>
            <a:endParaRPr lang="en-US" altLang="zh-CN" dirty="0"/>
          </a:p>
          <a:p>
            <a:r>
              <a:rPr lang="zh-CN" altLang="en-US" dirty="0"/>
              <a:t>寄存器的资源是稀缺的。</a:t>
            </a:r>
            <a:endParaRPr lang="en-US" altLang="zh-CN" dirty="0"/>
          </a:p>
          <a:p>
            <a:r>
              <a:rPr lang="zh-CN" altLang="en-US" dirty="0"/>
              <a:t>一般程序最佳寄存器分配是</a:t>
            </a:r>
            <a:r>
              <a:rPr lang="en-US" altLang="zh-CN" dirty="0"/>
              <a:t>NP-hard</a:t>
            </a:r>
            <a:r>
              <a:rPr lang="zh-CN" altLang="en-US" dirty="0"/>
              <a:t>的。</a:t>
            </a:r>
          </a:p>
        </p:txBody>
      </p:sp>
    </p:spTree>
    <p:extLst>
      <p:ext uri="{BB962C8B-B14F-4D97-AF65-F5344CB8AC3E}">
        <p14:creationId xmlns:p14="http://schemas.microsoft.com/office/powerpoint/2010/main" val="32275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73D700-EBE0-4DDC-9482-2EC68FA3EDFD}"/>
              </a:ext>
            </a:extLst>
          </p:cNvPr>
          <p:cNvSpPr>
            <a:spLocks noGrp="1"/>
          </p:cNvSpPr>
          <p:nvPr>
            <p:ph type="title"/>
          </p:nvPr>
        </p:nvSpPr>
        <p:spPr/>
        <p:txBody>
          <a:bodyPr/>
          <a:lstStyle/>
          <a:p>
            <a:r>
              <a:rPr lang="zh-CN" altLang="en-US" dirty="0"/>
              <a:t>给表达式分配寄存器</a:t>
            </a:r>
          </a:p>
        </p:txBody>
      </p:sp>
      <p:sp>
        <p:nvSpPr>
          <p:cNvPr id="3" name="内容占位符 2">
            <a:extLst>
              <a:ext uri="{FF2B5EF4-FFF2-40B4-BE49-F238E27FC236}">
                <a16:creationId xmlns:a16="http://schemas.microsoft.com/office/drawing/2014/main" id="{B2793D90-CF44-4AA3-BF7C-85EB985F7065}"/>
              </a:ext>
            </a:extLst>
          </p:cNvPr>
          <p:cNvSpPr>
            <a:spLocks noGrp="1"/>
          </p:cNvSpPr>
          <p:nvPr>
            <p:ph idx="1"/>
          </p:nvPr>
        </p:nvSpPr>
        <p:spPr/>
        <p:txBody>
          <a:bodyPr/>
          <a:lstStyle/>
          <a:p>
            <a:r>
              <a:rPr lang="zh-CN" altLang="en-US" dirty="0"/>
              <a:t>如果一个表达式仅仅包含变量的运算，该如何给变量分配寄存器呢？</a:t>
            </a:r>
            <a:endParaRPr lang="en-US" altLang="zh-CN" dirty="0"/>
          </a:p>
          <a:p>
            <a:r>
              <a:rPr lang="zh-CN" altLang="en-US" dirty="0"/>
              <a:t>不妨考虑一个表达式的</a:t>
            </a:r>
            <a:r>
              <a:rPr lang="en-US" altLang="zh-CN" dirty="0"/>
              <a:t>AST</a:t>
            </a:r>
            <a:r>
              <a:rPr lang="zh-CN" altLang="en-US" dirty="0"/>
              <a:t>。</a:t>
            </a:r>
            <a:endParaRPr lang="en-US" altLang="zh-CN" dirty="0"/>
          </a:p>
          <a:p>
            <a:r>
              <a:rPr lang="zh-CN" altLang="en-US" dirty="0"/>
              <a:t>我们能否知道计算这个表达式，如果只使用寄存器，最少需要多少个寄存器？</a:t>
            </a:r>
            <a:endParaRPr lang="en-US" altLang="zh-CN" dirty="0"/>
          </a:p>
          <a:p>
            <a:endParaRPr lang="zh-CN" altLang="en-US" dirty="0"/>
          </a:p>
        </p:txBody>
      </p:sp>
      <p:graphicFrame>
        <p:nvGraphicFramePr>
          <p:cNvPr id="5" name="图示 4">
            <a:extLst>
              <a:ext uri="{FF2B5EF4-FFF2-40B4-BE49-F238E27FC236}">
                <a16:creationId xmlns:a16="http://schemas.microsoft.com/office/drawing/2014/main" id="{59C0318E-06C0-4AC7-B342-F068754169F3}"/>
              </a:ext>
            </a:extLst>
          </p:cNvPr>
          <p:cNvGraphicFramePr/>
          <p:nvPr>
            <p:extLst>
              <p:ext uri="{D42A27DB-BD31-4B8C-83A1-F6EECF244321}">
                <p14:modId xmlns:p14="http://schemas.microsoft.com/office/powerpoint/2010/main" val="2382503203"/>
              </p:ext>
            </p:extLst>
          </p:nvPr>
        </p:nvGraphicFramePr>
        <p:xfrm>
          <a:off x="2853794" y="3428999"/>
          <a:ext cx="3411539" cy="203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a:extLst>
              <a:ext uri="{FF2B5EF4-FFF2-40B4-BE49-F238E27FC236}">
                <a16:creationId xmlns:a16="http://schemas.microsoft.com/office/drawing/2014/main" id="{03398720-4724-49C5-8309-94A55FEDAB04}"/>
              </a:ext>
            </a:extLst>
          </p:cNvPr>
          <p:cNvSpPr txBox="1"/>
          <p:nvPr/>
        </p:nvSpPr>
        <p:spPr>
          <a:xfrm>
            <a:off x="6739467" y="3429000"/>
            <a:ext cx="3132666" cy="203132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t>reg0 = r</a:t>
            </a:r>
          </a:p>
          <a:p>
            <a:r>
              <a:rPr lang="en-US" altLang="zh-CN" dirty="0"/>
              <a:t>reg0 = -reg0</a:t>
            </a:r>
          </a:p>
          <a:p>
            <a:r>
              <a:rPr lang="en-US" altLang="zh-CN" dirty="0"/>
              <a:t>reg1 = q</a:t>
            </a:r>
          </a:p>
          <a:p>
            <a:r>
              <a:rPr lang="en-US" altLang="zh-CN" dirty="0"/>
              <a:t>reg0 = reg1 – reg0</a:t>
            </a:r>
          </a:p>
          <a:p>
            <a:r>
              <a:rPr lang="en-US" altLang="zh-CN" dirty="0"/>
              <a:t>reg1 = p</a:t>
            </a:r>
          </a:p>
          <a:p>
            <a:r>
              <a:rPr lang="en-US" altLang="zh-CN" dirty="0"/>
              <a:t>reg0 = reg1 + reg0</a:t>
            </a:r>
          </a:p>
          <a:p>
            <a:r>
              <a:rPr lang="en-US" altLang="zh-CN" dirty="0"/>
              <a:t>ANS  = reg0</a:t>
            </a:r>
            <a:endParaRPr lang="zh-CN" altLang="en-US" dirty="0"/>
          </a:p>
        </p:txBody>
      </p:sp>
    </p:spTree>
    <p:extLst>
      <p:ext uri="{BB962C8B-B14F-4D97-AF65-F5344CB8AC3E}">
        <p14:creationId xmlns:p14="http://schemas.microsoft.com/office/powerpoint/2010/main" val="1580480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14F31F-D454-4240-99DF-CB14F6E95D32}"/>
              </a:ext>
            </a:extLst>
          </p:cNvPr>
          <p:cNvSpPr>
            <a:spLocks noGrp="1"/>
          </p:cNvSpPr>
          <p:nvPr>
            <p:ph type="title"/>
          </p:nvPr>
        </p:nvSpPr>
        <p:spPr/>
        <p:txBody>
          <a:bodyPr/>
          <a:lstStyle/>
          <a:p>
            <a:r>
              <a:rPr lang="en-US" altLang="zh-CN" dirty="0"/>
              <a:t>Ershov</a:t>
            </a:r>
            <a:r>
              <a:rPr lang="zh-CN" altLang="en-US" dirty="0"/>
              <a:t>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014F30-C00B-4E83-89A9-BF6DF6BFFF69}"/>
                  </a:ext>
                </a:extLst>
              </p:cNvPr>
              <p:cNvSpPr>
                <a:spLocks noGrp="1"/>
              </p:cNvSpPr>
              <p:nvPr>
                <p:ph idx="1"/>
              </p:nvPr>
            </p:nvSpPr>
            <p:spPr/>
            <p:txBody>
              <a:bodyPr/>
              <a:lstStyle/>
              <a:p>
                <a:r>
                  <a:rPr lang="zh-CN" altLang="en-US" dirty="0"/>
                  <a:t>容易证明：最优方案一定是按照某个后序遍历求值，换句话说，一定是先求完一个子树、再求另一个子树，最后计算整棵树的值。</a:t>
                </a:r>
                <a:endParaRPr lang="en-US" altLang="zh-CN" dirty="0"/>
              </a:p>
              <a:p>
                <a:r>
                  <a:rPr lang="zh-CN" altLang="en-US" dirty="0"/>
                  <a:t>设一个子树所需的最少寄存器个数为</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zh-CN" altLang="en-US" i="1">
                        <a:latin typeface="Cambria Math" panose="02040503050406030204" pitchFamily="18" charset="0"/>
                      </a:rPr>
                      <m:t>，</m:t>
                    </m:r>
                  </m:oMath>
                </a14:m>
                <a:r>
                  <a:rPr lang="zh-CN" altLang="en-US" dirty="0"/>
                  <a:t>那么：</a:t>
                </a:r>
                <a:endParaRPr lang="en-US" altLang="zh-CN" dirty="0"/>
              </a:p>
              <a:p>
                <a:pPr lvl="1"/>
                <a:r>
                  <a:rPr lang="zh-CN" altLang="en-US" dirty="0"/>
                  <a:t>如果其有一个孩子，</a:t>
                </a:r>
                <a14:m>
                  <m:oMath xmlns:m="http://schemas.openxmlformats.org/officeDocument/2006/math">
                    <m:r>
                      <a:rPr lang="en-US" altLang="zh-CN" b="0" i="1" smtClean="0">
                        <a:latin typeface="Cambria Math" panose="02040503050406030204" pitchFamily="18" charset="0"/>
                      </a:rPr>
                      <m:t>𝑓</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𝑐h𝑙</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e>
                    </m:d>
                  </m:oMath>
                </a14:m>
                <a:endParaRPr lang="en-US" altLang="zh-CN" b="0" dirty="0"/>
              </a:p>
              <a:p>
                <a:pPr lvl="1"/>
                <a:r>
                  <a:rPr lang="zh-CN" altLang="en-US" dirty="0"/>
                  <a:t>如果其有两个孩子，</a:t>
                </a:r>
                <a14:m>
                  <m:oMath xmlns:m="http://schemas.openxmlformats.org/officeDocument/2006/math">
                    <m:r>
                      <a:rPr lang="en-US" altLang="zh-CN" b="0" i="1" smtClean="0">
                        <a:latin typeface="Cambria Math" panose="02040503050406030204" pitchFamily="18" charset="0"/>
                      </a:rPr>
                      <m:t>𝑓</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𝑙𝑐</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𝑓</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𝑟𝑐</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min</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𝑙𝑐</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𝑟𝑐</m:t>
                                        </m:r>
                                      </m:e>
                                    </m:d>
                                  </m:e>
                                </m:d>
                                <m:r>
                                  <a:rPr lang="en-US" altLang="zh-CN" b="0" i="1" smtClean="0">
                                    <a:latin typeface="Cambria Math" panose="02040503050406030204" pitchFamily="18" charset="0"/>
                                  </a:rPr>
                                  <m:t>+1</m:t>
                                </m:r>
                              </m:e>
                            </m:func>
                          </m:e>
                        </m:d>
                      </m:e>
                    </m:func>
                  </m:oMath>
                </a14:m>
                <a:endParaRPr lang="en-US" altLang="zh-CN" dirty="0"/>
              </a:p>
              <a:p>
                <a:r>
                  <a:rPr lang="zh-CN" altLang="en-US" dirty="0"/>
                  <a:t>这个数称为</a:t>
                </a:r>
                <a:r>
                  <a:rPr lang="en-US" altLang="zh-CN" dirty="0"/>
                  <a:t>Ershov</a:t>
                </a:r>
                <a:r>
                  <a:rPr lang="zh-CN" altLang="en-US" dirty="0"/>
                  <a:t>数。</a:t>
                </a:r>
                <a:r>
                  <a:rPr lang="en-US" altLang="zh-CN" dirty="0"/>
                  <a:t> </a:t>
                </a:r>
              </a:p>
              <a:p>
                <a:endParaRPr lang="zh-CN" altLang="en-US" dirty="0"/>
              </a:p>
            </p:txBody>
          </p:sp>
        </mc:Choice>
        <mc:Fallback xmlns="">
          <p:sp>
            <p:nvSpPr>
              <p:cNvPr id="3" name="内容占位符 2">
                <a:extLst>
                  <a:ext uri="{FF2B5EF4-FFF2-40B4-BE49-F238E27FC236}">
                    <a16:creationId xmlns:a16="http://schemas.microsoft.com/office/drawing/2014/main" id="{B0014F30-C00B-4E83-89A9-BF6DF6BFFF69}"/>
                  </a:ext>
                </a:extLst>
              </p:cNvPr>
              <p:cNvSpPr>
                <a:spLocks noGrp="1" noRot="1" noChangeAspect="1" noMove="1" noResize="1" noEditPoints="1" noAdjustHandles="1" noChangeArrowheads="1" noChangeShapeType="1" noTextEdit="1"/>
              </p:cNvSpPr>
              <p:nvPr>
                <p:ph idx="1"/>
              </p:nvPr>
            </p:nvSpPr>
            <p:spPr>
              <a:blipFill>
                <a:blip r:embed="rId3"/>
                <a:stretch>
                  <a:fillRect l="-479" t="-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87102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1AEA5-6504-4B69-BDEB-41A562A5875C}"/>
              </a:ext>
            </a:extLst>
          </p:cNvPr>
          <p:cNvSpPr>
            <a:spLocks noGrp="1"/>
          </p:cNvSpPr>
          <p:nvPr>
            <p:ph type="title"/>
          </p:nvPr>
        </p:nvSpPr>
        <p:spPr/>
        <p:txBody>
          <a:bodyPr/>
          <a:lstStyle/>
          <a:p>
            <a:r>
              <a:rPr lang="zh-CN" altLang="en-US" dirty="0"/>
              <a:t>使用固定个数寄存器的情景</a:t>
            </a:r>
          </a:p>
        </p:txBody>
      </p:sp>
      <p:sp>
        <p:nvSpPr>
          <p:cNvPr id="3" name="内容占位符 2">
            <a:extLst>
              <a:ext uri="{FF2B5EF4-FFF2-40B4-BE49-F238E27FC236}">
                <a16:creationId xmlns:a16="http://schemas.microsoft.com/office/drawing/2014/main" id="{E3D8737A-4A4E-427E-B1D2-418F1A41902D}"/>
              </a:ext>
            </a:extLst>
          </p:cNvPr>
          <p:cNvSpPr>
            <a:spLocks noGrp="1"/>
          </p:cNvSpPr>
          <p:nvPr>
            <p:ph idx="1"/>
          </p:nvPr>
        </p:nvSpPr>
        <p:spPr>
          <a:xfrm>
            <a:off x="2589212" y="2119850"/>
            <a:ext cx="8915400" cy="3777622"/>
          </a:xfrm>
        </p:spPr>
        <p:txBody>
          <a:bodyPr/>
          <a:lstStyle/>
          <a:p>
            <a:r>
              <a:rPr lang="zh-CN" altLang="en-US" dirty="0"/>
              <a:t>在一般的情景下，可用寄存器的个数是固定的，那么往往难以避免需要使用内存的情景。在这种情况下，就要考虑向内存中存放数据。</a:t>
            </a:r>
            <a:endParaRPr lang="en-US" altLang="zh-CN" dirty="0"/>
          </a:p>
          <a:p>
            <a:r>
              <a:rPr lang="zh-CN" altLang="en-US" dirty="0"/>
              <a:t>幸运的是，固定个数寄存器的情景下，表达式仍然满足连续求值性质。</a:t>
            </a:r>
            <a:endParaRPr lang="en-US" altLang="zh-CN" dirty="0"/>
          </a:p>
          <a:p>
            <a:r>
              <a:rPr lang="zh-CN" altLang="en-US" dirty="0"/>
              <a:t>称一个程序</a:t>
            </a:r>
            <a:r>
              <a:rPr lang="en-US" altLang="zh-CN" dirty="0"/>
              <a:t>P</a:t>
            </a:r>
            <a:r>
              <a:rPr lang="zh-CN" altLang="en-US" dirty="0"/>
              <a:t>对树</a:t>
            </a:r>
            <a:r>
              <a:rPr lang="en-US" altLang="zh-CN" dirty="0"/>
              <a:t>T</a:t>
            </a:r>
            <a:r>
              <a:rPr lang="zh-CN" altLang="en-US" dirty="0"/>
              <a:t>的求值是连续的，如果它首先计算那些需要将值保存到内存中的子树，然后再计算其他部分。</a:t>
            </a:r>
            <a:endParaRPr lang="en-US" altLang="zh-CN" dirty="0"/>
          </a:p>
          <a:p>
            <a:r>
              <a:rPr lang="zh-CN" altLang="en-US" dirty="0"/>
              <a:t>换言之，当计算一个需要保存到内存的子树时，所有的寄存器仍然是空闲的。</a:t>
            </a:r>
            <a:endParaRPr lang="en-US" altLang="zh-CN" dirty="0"/>
          </a:p>
          <a:p>
            <a:endParaRPr lang="zh-CN" altLang="en-US" dirty="0"/>
          </a:p>
        </p:txBody>
      </p:sp>
    </p:spTree>
    <p:extLst>
      <p:ext uri="{BB962C8B-B14F-4D97-AF65-F5344CB8AC3E}">
        <p14:creationId xmlns:p14="http://schemas.microsoft.com/office/powerpoint/2010/main" val="93601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语法分析</a:t>
            </a:r>
          </a:p>
        </p:txBody>
      </p:sp>
      <p:sp>
        <p:nvSpPr>
          <p:cNvPr id="6" name="矩形 5"/>
          <p:cNvSpPr/>
          <p:nvPr/>
        </p:nvSpPr>
        <p:spPr>
          <a:xfrm>
            <a:off x="2219723" y="5283302"/>
            <a:ext cx="6012873" cy="1200329"/>
          </a:xfrm>
          <a:prstGeom prst="rect">
            <a:avLst/>
          </a:prstGeom>
        </p:spPr>
        <p:txBody>
          <a:bodyPr wrap="square">
            <a:spAutoFit/>
          </a:bodyPr>
          <a:lstStyle/>
          <a:p>
            <a:r>
              <a:rPr lang="en-US" altLang="zh-CN" sz="1200" b="1" dirty="0">
                <a:latin typeface="Times New Roman" panose="02020603050405020304" pitchFamily="18" charset="0"/>
              </a:rPr>
              <a:t>Program </a:t>
            </a:r>
            <a:r>
              <a:rPr lang="en-US" altLang="zh-CN" sz="1200" dirty="0">
                <a:latin typeface="Symbol" panose="05050102010706020507" pitchFamily="18" charset="2"/>
              </a:rPr>
              <a:t>® </a:t>
            </a:r>
            <a:r>
              <a:rPr lang="en-US" altLang="zh-CN" sz="1200" b="1" dirty="0" err="1">
                <a:latin typeface="Times New Roman" panose="02020603050405020304" pitchFamily="18" charset="0"/>
              </a:rPr>
              <a:t>ClassList</a:t>
            </a:r>
            <a:br>
              <a:rPr lang="en-US" altLang="zh-CN" sz="1200" b="1" dirty="0">
                <a:latin typeface="Times New Roman" panose="02020603050405020304" pitchFamily="18" charset="0"/>
              </a:rPr>
            </a:br>
            <a:r>
              <a:rPr lang="en-US" altLang="zh-CN" sz="1200" b="1" dirty="0" err="1">
                <a:latin typeface="Times New Roman" panose="02020603050405020304" pitchFamily="18" charset="0"/>
              </a:rPr>
              <a:t>ClassList</a:t>
            </a:r>
            <a:r>
              <a:rPr lang="en-US" altLang="zh-CN" sz="1200" b="1" dirty="0">
                <a:latin typeface="Times New Roman" panose="02020603050405020304" pitchFamily="18" charset="0"/>
              </a:rPr>
              <a:t> </a:t>
            </a:r>
            <a:r>
              <a:rPr lang="en-US" altLang="zh-CN" sz="1200" dirty="0">
                <a:latin typeface="Symbol" panose="05050102010706020507" pitchFamily="18" charset="2"/>
              </a:rPr>
              <a:t>® </a:t>
            </a:r>
            <a:r>
              <a:rPr lang="en-US" altLang="zh-CN" sz="1200" b="1" dirty="0" err="1">
                <a:latin typeface="Times New Roman" panose="02020603050405020304" pitchFamily="18" charset="0"/>
              </a:rPr>
              <a:t>ClassList</a:t>
            </a:r>
            <a:r>
              <a:rPr lang="en-US" altLang="zh-CN" sz="1200" b="1" dirty="0">
                <a:latin typeface="Times New Roman" panose="02020603050405020304" pitchFamily="18" charset="0"/>
              </a:rPr>
              <a:t> </a:t>
            </a:r>
            <a:r>
              <a:rPr lang="en-US" altLang="zh-CN" sz="1200" b="1" dirty="0" err="1">
                <a:latin typeface="Times New Roman" panose="02020603050405020304" pitchFamily="18" charset="0"/>
              </a:rPr>
              <a:t>ClassDefn</a:t>
            </a:r>
            <a:r>
              <a:rPr lang="en-US" altLang="zh-CN" sz="1200" b="1" dirty="0">
                <a:latin typeface="Times New Roman" panose="02020603050405020304" pitchFamily="18" charset="0"/>
              </a:rPr>
              <a:t> </a:t>
            </a:r>
            <a:r>
              <a:rPr lang="en-US" altLang="zh-CN" sz="1200" dirty="0">
                <a:latin typeface="Symbol" panose="05050102010706020507" pitchFamily="18" charset="2"/>
              </a:rPr>
              <a:t>½ </a:t>
            </a:r>
            <a:r>
              <a:rPr lang="en-US" altLang="zh-CN" sz="1200" b="1" dirty="0" err="1">
                <a:latin typeface="Times New Roman" panose="02020603050405020304" pitchFamily="18" charset="0"/>
              </a:rPr>
              <a:t>ClassDefn</a:t>
            </a:r>
            <a:br>
              <a:rPr lang="en-US" altLang="zh-CN" sz="1200" b="1" dirty="0">
                <a:latin typeface="Times New Roman" panose="02020603050405020304" pitchFamily="18" charset="0"/>
              </a:rPr>
            </a:br>
            <a:r>
              <a:rPr lang="en-US" altLang="zh-CN" sz="1200" b="1" dirty="0" err="1">
                <a:latin typeface="Times New Roman" panose="02020603050405020304" pitchFamily="18" charset="0"/>
              </a:rPr>
              <a:t>ClassDefn</a:t>
            </a:r>
            <a:r>
              <a:rPr lang="en-US" altLang="zh-CN" sz="1200" b="1" dirty="0">
                <a:latin typeface="Times New Roman" panose="02020603050405020304" pitchFamily="18" charset="0"/>
              </a:rPr>
              <a:t> </a:t>
            </a:r>
            <a:r>
              <a:rPr lang="en-US" altLang="zh-CN" sz="1200" dirty="0">
                <a:latin typeface="Symbol" panose="05050102010706020507" pitchFamily="18" charset="2"/>
              </a:rPr>
              <a:t>® </a:t>
            </a:r>
            <a:r>
              <a:rPr lang="en-US" altLang="zh-CN" sz="1200" b="1" dirty="0">
                <a:solidFill>
                  <a:srgbClr val="FF0000"/>
                </a:solidFill>
                <a:latin typeface="Times New Roman" panose="02020603050405020304" pitchFamily="18" charset="0"/>
              </a:rPr>
              <a:t>class identifier </a:t>
            </a:r>
            <a:r>
              <a:rPr lang="en-US" altLang="zh-CN" sz="1200" b="1" dirty="0" err="1">
                <a:latin typeface="Times New Roman" panose="02020603050405020304" pitchFamily="18" charset="0"/>
              </a:rPr>
              <a:t>ExtendsClause</a:t>
            </a:r>
            <a:r>
              <a:rPr lang="en-US" altLang="zh-CN" sz="1200" b="1" dirty="0">
                <a:latin typeface="Times New Roman" panose="02020603050405020304" pitchFamily="18" charset="0"/>
              </a:rPr>
              <a:t> </a:t>
            </a:r>
            <a:r>
              <a:rPr lang="en-US" altLang="zh-CN" sz="1200" b="1" dirty="0">
                <a:solidFill>
                  <a:srgbClr val="FF0000"/>
                </a:solidFill>
                <a:latin typeface="Times New Roman" panose="02020603050405020304" pitchFamily="18" charset="0"/>
              </a:rPr>
              <a:t>'{'</a:t>
            </a:r>
            <a:r>
              <a:rPr lang="en-US" altLang="zh-CN" sz="1200" b="1" dirty="0">
                <a:latin typeface="Times New Roman" panose="02020603050405020304" pitchFamily="18" charset="0"/>
              </a:rPr>
              <a:t> </a:t>
            </a:r>
            <a:r>
              <a:rPr lang="en-US" altLang="zh-CN" sz="1200" b="1" dirty="0" err="1">
                <a:latin typeface="Times New Roman" panose="02020603050405020304" pitchFamily="18" charset="0"/>
              </a:rPr>
              <a:t>FieldList</a:t>
            </a:r>
            <a:r>
              <a:rPr lang="en-US" altLang="zh-CN" sz="1200" b="1" dirty="0">
                <a:solidFill>
                  <a:srgbClr val="FF0000"/>
                </a:solidFill>
                <a:latin typeface="Times New Roman" panose="02020603050405020304" pitchFamily="18" charset="0"/>
              </a:rPr>
              <a:t> '}'</a:t>
            </a:r>
            <a:br>
              <a:rPr lang="en-US" altLang="zh-CN" sz="1200" b="1" dirty="0">
                <a:latin typeface="Times New Roman" panose="02020603050405020304" pitchFamily="18" charset="0"/>
              </a:rPr>
            </a:br>
            <a:r>
              <a:rPr lang="en-US" altLang="zh-CN" sz="1200" b="1" dirty="0" err="1">
                <a:latin typeface="Times New Roman" panose="02020603050405020304" pitchFamily="18" charset="0"/>
              </a:rPr>
              <a:t>ExtendsClause</a:t>
            </a:r>
            <a:r>
              <a:rPr lang="en-US" altLang="zh-CN" sz="1200" b="1" dirty="0">
                <a:latin typeface="Times New Roman" panose="02020603050405020304" pitchFamily="18" charset="0"/>
              </a:rPr>
              <a:t> </a:t>
            </a:r>
            <a:r>
              <a:rPr lang="en-US" altLang="zh-CN" sz="1200" dirty="0">
                <a:latin typeface="Symbol" panose="05050102010706020507" pitchFamily="18" charset="2"/>
              </a:rPr>
              <a:t>® </a:t>
            </a:r>
            <a:r>
              <a:rPr lang="en-US" altLang="zh-CN" sz="1200" b="1" dirty="0">
                <a:solidFill>
                  <a:srgbClr val="FF0000"/>
                </a:solidFill>
                <a:latin typeface="Times New Roman" panose="02020603050405020304" pitchFamily="18" charset="0"/>
              </a:rPr>
              <a:t>extends identifier </a:t>
            </a:r>
            <a:r>
              <a:rPr lang="en-US" altLang="zh-CN" sz="1200" dirty="0">
                <a:latin typeface="Symbol" panose="05050102010706020507" pitchFamily="18" charset="2"/>
              </a:rPr>
              <a:t>½ </a:t>
            </a:r>
            <a:r>
              <a:rPr lang="en-US" altLang="zh-CN" sz="1200" b="1" dirty="0">
                <a:latin typeface="Times New Roman" panose="02020603050405020304" pitchFamily="18" charset="0"/>
              </a:rPr>
              <a:t>&lt;empty&gt;</a:t>
            </a:r>
            <a:br>
              <a:rPr lang="en-US" altLang="zh-CN" sz="1200" b="1" dirty="0">
                <a:latin typeface="Times New Roman" panose="02020603050405020304" pitchFamily="18" charset="0"/>
              </a:rPr>
            </a:br>
            <a:r>
              <a:rPr lang="en-US" altLang="zh-CN" sz="1200" b="1" dirty="0">
                <a:latin typeface="Times New Roman" panose="02020603050405020304" pitchFamily="18" charset="0"/>
              </a:rPr>
              <a:t>……</a:t>
            </a:r>
            <a:r>
              <a:rPr lang="en-US" altLang="zh-CN" sz="1200" dirty="0"/>
              <a:t> </a:t>
            </a:r>
            <a:br>
              <a:rPr lang="en-US" altLang="zh-CN" sz="1200" dirty="0"/>
            </a:br>
            <a:endParaRPr lang="zh-CN" altLang="en-US" sz="1200" dirty="0"/>
          </a:p>
        </p:txBody>
      </p:sp>
      <p:sp>
        <p:nvSpPr>
          <p:cNvPr id="7" name="文本框 6"/>
          <p:cNvSpPr txBox="1"/>
          <p:nvPr/>
        </p:nvSpPr>
        <p:spPr>
          <a:xfrm>
            <a:off x="2215248" y="3248968"/>
            <a:ext cx="3713270" cy="1569660"/>
          </a:xfrm>
          <a:prstGeom prst="rect">
            <a:avLst/>
          </a:prstGeom>
          <a:noFill/>
        </p:spPr>
        <p:txBody>
          <a:bodyPr wrap="square" rtlCol="0">
            <a:spAutoFit/>
          </a:bodyPr>
          <a:lstStyle/>
          <a:p>
            <a:r>
              <a:rPr lang="en-US" altLang="zh-CN" sz="1600" b="1" dirty="0">
                <a:latin typeface="Consolas" panose="020B0609020204030204" pitchFamily="49" charset="0"/>
              </a:rPr>
              <a:t>class Main {</a:t>
            </a:r>
            <a:br>
              <a:rPr lang="en-US" altLang="zh-CN" sz="1600" b="1" dirty="0">
                <a:latin typeface="Consolas" panose="020B0609020204030204" pitchFamily="49" charset="0"/>
              </a:rPr>
            </a:br>
            <a:r>
              <a:rPr lang="en-US" altLang="zh-CN" sz="1600" b="1" dirty="0">
                <a:latin typeface="Consolas" panose="020B0609020204030204" pitchFamily="49" charset="0"/>
              </a:rPr>
              <a:t>    static void main() {</a:t>
            </a:r>
            <a:br>
              <a:rPr lang="en-US" altLang="zh-CN" sz="1600" b="1" dirty="0">
                <a:latin typeface="Consolas" panose="020B0609020204030204" pitchFamily="49" charset="0"/>
              </a:rPr>
            </a:br>
            <a:r>
              <a:rPr lang="en-US" altLang="zh-CN" sz="1600" b="1" dirty="0">
                <a:latin typeface="Consolas" panose="020B0609020204030204" pitchFamily="49" charset="0"/>
              </a:rPr>
              <a:t>        Print("hello world");</a:t>
            </a:r>
            <a:br>
              <a:rPr lang="en-US" altLang="zh-CN" sz="1600" b="1" dirty="0">
                <a:latin typeface="Consolas" panose="020B0609020204030204" pitchFamily="49" charset="0"/>
              </a:rPr>
            </a:br>
            <a:r>
              <a:rPr lang="en-US" altLang="zh-CN" sz="1600" b="1" dirty="0">
                <a:latin typeface="Consolas" panose="020B0609020204030204" pitchFamily="49" charset="0"/>
              </a:rPr>
              <a:t>    }</a:t>
            </a:r>
            <a:br>
              <a:rPr lang="en-US" altLang="zh-CN" sz="1600" b="1" dirty="0">
                <a:latin typeface="Consolas" panose="020B0609020204030204" pitchFamily="49" charset="0"/>
              </a:rPr>
            </a:br>
            <a:r>
              <a:rPr lang="en-US" altLang="zh-CN" sz="1600" b="1" dirty="0">
                <a:latin typeface="Consolas" panose="020B0609020204030204" pitchFamily="49" charset="0"/>
              </a:rPr>
              <a:t>}</a:t>
            </a:r>
            <a:r>
              <a:rPr lang="en-US" altLang="zh-CN" sz="1600" dirty="0">
                <a:latin typeface="Consolas" panose="020B0609020204030204" pitchFamily="49" charset="0"/>
              </a:rPr>
              <a:t> </a:t>
            </a:r>
            <a:br>
              <a:rPr lang="en-US" altLang="zh-CN" sz="1600" dirty="0"/>
            </a:br>
            <a:endParaRPr lang="zh-CN" altLang="en-US" sz="1600" dirty="0"/>
          </a:p>
        </p:txBody>
      </p:sp>
      <p:sp>
        <p:nvSpPr>
          <p:cNvPr id="11" name="右箭头 10"/>
          <p:cNvSpPr/>
          <p:nvPr/>
        </p:nvSpPr>
        <p:spPr>
          <a:xfrm>
            <a:off x="5671235" y="3680476"/>
            <a:ext cx="462558" cy="301367"/>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C27F7C4-189E-433A-B8AD-54B8B134EAAC}"/>
              </a:ext>
            </a:extLst>
          </p:cNvPr>
          <p:cNvGrpSpPr/>
          <p:nvPr/>
        </p:nvGrpSpPr>
        <p:grpSpPr>
          <a:xfrm>
            <a:off x="4775355" y="410173"/>
            <a:ext cx="7437599" cy="6493125"/>
            <a:chOff x="4775355" y="410173"/>
            <a:chExt cx="7437599" cy="6493125"/>
          </a:xfrm>
        </p:grpSpPr>
        <p:sp>
          <p:nvSpPr>
            <p:cNvPr id="14" name="文本框 13"/>
            <p:cNvSpPr txBox="1"/>
            <p:nvPr/>
          </p:nvSpPr>
          <p:spPr>
            <a:xfrm>
              <a:off x="6542860" y="410173"/>
              <a:ext cx="1011815"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Program</a:t>
              </a:r>
              <a:endParaRPr lang="zh-CN" altLang="en-US" sz="16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6542860" y="1008148"/>
              <a:ext cx="950901"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ClassList</a:t>
              </a:r>
              <a:endParaRPr lang="zh-CN" altLang="en-US" sz="1600" dirty="0">
                <a:latin typeface="Times New Roman" panose="02020603050405020304" pitchFamily="18" charset="0"/>
                <a:cs typeface="Times New Roman" panose="02020603050405020304" pitchFamily="18" charset="0"/>
              </a:endParaRPr>
            </a:p>
          </p:txBody>
        </p:sp>
        <p:cxnSp>
          <p:nvCxnSpPr>
            <p:cNvPr id="18" name="直接连接符 17"/>
            <p:cNvCxnSpPr>
              <a:stCxn id="14" idx="2"/>
              <a:endCxn id="15" idx="0"/>
            </p:cNvCxnSpPr>
            <p:nvPr/>
          </p:nvCxnSpPr>
          <p:spPr>
            <a:xfrm flipH="1">
              <a:off x="7018311" y="748727"/>
              <a:ext cx="30457" cy="259421"/>
            </a:xfrm>
            <a:prstGeom prst="line">
              <a:avLst/>
            </a:prstGeom>
          </p:spPr>
          <p:style>
            <a:lnRef idx="1">
              <a:schemeClr val="accent5"/>
            </a:lnRef>
            <a:fillRef idx="0">
              <a:schemeClr val="accent5"/>
            </a:fillRef>
            <a:effectRef idx="0">
              <a:schemeClr val="accent5"/>
            </a:effectRef>
            <a:fontRef idx="minor">
              <a:schemeClr val="tx1"/>
            </a:fontRef>
          </p:style>
        </p:cxnSp>
        <p:sp>
          <p:nvSpPr>
            <p:cNvPr id="19" name="文本框 18"/>
            <p:cNvSpPr txBox="1"/>
            <p:nvPr/>
          </p:nvSpPr>
          <p:spPr>
            <a:xfrm>
              <a:off x="6542860" y="1659338"/>
              <a:ext cx="1040670"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ClassDefn</a:t>
              </a:r>
              <a:endParaRPr lang="zh-CN" altLang="en-US" sz="1600" dirty="0">
                <a:latin typeface="Times New Roman" panose="02020603050405020304" pitchFamily="18" charset="0"/>
                <a:cs typeface="Times New Roman" panose="02020603050405020304" pitchFamily="18" charset="0"/>
              </a:endParaRPr>
            </a:p>
          </p:txBody>
        </p:sp>
        <p:cxnSp>
          <p:nvCxnSpPr>
            <p:cNvPr id="21" name="直接连接符 20"/>
            <p:cNvCxnSpPr>
              <a:stCxn id="15" idx="2"/>
              <a:endCxn id="19" idx="0"/>
            </p:cNvCxnSpPr>
            <p:nvPr/>
          </p:nvCxnSpPr>
          <p:spPr>
            <a:xfrm>
              <a:off x="7018311" y="1346702"/>
              <a:ext cx="44884" cy="312636"/>
            </a:xfrm>
            <a:prstGeom prst="line">
              <a:avLst/>
            </a:prstGeom>
          </p:spPr>
          <p:style>
            <a:lnRef idx="1">
              <a:schemeClr val="accent5"/>
            </a:lnRef>
            <a:fillRef idx="0">
              <a:schemeClr val="accent5"/>
            </a:fillRef>
            <a:effectRef idx="0">
              <a:schemeClr val="accent5"/>
            </a:effectRef>
            <a:fontRef idx="minor">
              <a:schemeClr val="tx1"/>
            </a:fontRef>
          </p:style>
        </p:cxnSp>
        <p:sp>
          <p:nvSpPr>
            <p:cNvPr id="22" name="文本框 21"/>
            <p:cNvSpPr txBox="1"/>
            <p:nvPr/>
          </p:nvSpPr>
          <p:spPr>
            <a:xfrm>
              <a:off x="4775355" y="2297769"/>
              <a:ext cx="585417"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class</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24" name="直接连接符 23"/>
            <p:cNvCxnSpPr>
              <a:stCxn id="19" idx="1"/>
              <a:endCxn id="22" idx="0"/>
            </p:cNvCxnSpPr>
            <p:nvPr/>
          </p:nvCxnSpPr>
          <p:spPr>
            <a:xfrm flipH="1">
              <a:off x="5068064" y="1828615"/>
              <a:ext cx="1474796" cy="469154"/>
            </a:xfrm>
            <a:prstGeom prst="line">
              <a:avLst/>
            </a:prstGeom>
          </p:spPr>
          <p:style>
            <a:lnRef idx="1">
              <a:schemeClr val="accent5"/>
            </a:lnRef>
            <a:fillRef idx="0">
              <a:schemeClr val="accent5"/>
            </a:fillRef>
            <a:effectRef idx="0">
              <a:schemeClr val="accent5"/>
            </a:effectRef>
            <a:fontRef idx="minor">
              <a:schemeClr val="tx1"/>
            </a:fontRef>
          </p:style>
        </p:cxnSp>
        <p:sp>
          <p:nvSpPr>
            <p:cNvPr id="26" name="文本框 25"/>
            <p:cNvSpPr txBox="1"/>
            <p:nvPr/>
          </p:nvSpPr>
          <p:spPr>
            <a:xfrm>
              <a:off x="5601699" y="2284774"/>
              <a:ext cx="941283"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identifier</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28" name="直接连接符 27"/>
            <p:cNvCxnSpPr>
              <a:stCxn id="19" idx="1"/>
              <a:endCxn id="26" idx="0"/>
            </p:cNvCxnSpPr>
            <p:nvPr/>
          </p:nvCxnSpPr>
          <p:spPr>
            <a:xfrm flipH="1">
              <a:off x="6072341" y="1828615"/>
              <a:ext cx="470519" cy="456159"/>
            </a:xfrm>
            <a:prstGeom prst="line">
              <a:avLst/>
            </a:prstGeom>
          </p:spPr>
          <p:style>
            <a:lnRef idx="1">
              <a:schemeClr val="accent5"/>
            </a:lnRef>
            <a:fillRef idx="0">
              <a:schemeClr val="accent5"/>
            </a:fillRef>
            <a:effectRef idx="0">
              <a:schemeClr val="accent5"/>
            </a:effectRef>
            <a:fontRef idx="minor">
              <a:schemeClr val="tx1"/>
            </a:fontRef>
          </p:style>
        </p:cxnSp>
        <p:sp>
          <p:nvSpPr>
            <p:cNvPr id="31" name="文本框 30"/>
            <p:cNvSpPr txBox="1"/>
            <p:nvPr/>
          </p:nvSpPr>
          <p:spPr>
            <a:xfrm>
              <a:off x="6556909" y="2283444"/>
              <a:ext cx="1406154"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ExtendsClause</a:t>
              </a:r>
              <a:endParaRPr lang="zh-CN" altLang="en-US" sz="1600" dirty="0">
                <a:latin typeface="Times New Roman" panose="02020603050405020304" pitchFamily="18" charset="0"/>
                <a:cs typeface="Times New Roman" panose="02020603050405020304" pitchFamily="18" charset="0"/>
              </a:endParaRPr>
            </a:p>
          </p:txBody>
        </p:sp>
        <p:cxnSp>
          <p:nvCxnSpPr>
            <p:cNvPr id="35" name="直接连接符 34"/>
            <p:cNvCxnSpPr>
              <a:stCxn id="19" idx="2"/>
              <a:endCxn id="31" idx="0"/>
            </p:cNvCxnSpPr>
            <p:nvPr/>
          </p:nvCxnSpPr>
          <p:spPr>
            <a:xfrm>
              <a:off x="7063195" y="1997892"/>
              <a:ext cx="196791" cy="285552"/>
            </a:xfrm>
            <a:prstGeom prst="line">
              <a:avLst/>
            </a:prstGeom>
          </p:spPr>
          <p:style>
            <a:lnRef idx="1">
              <a:schemeClr val="accent5"/>
            </a:lnRef>
            <a:fillRef idx="0">
              <a:schemeClr val="accent5"/>
            </a:fillRef>
            <a:effectRef idx="0">
              <a:schemeClr val="accent5"/>
            </a:effectRef>
            <a:fontRef idx="minor">
              <a:schemeClr val="tx1"/>
            </a:fontRef>
          </p:style>
        </p:cxnSp>
        <p:sp>
          <p:nvSpPr>
            <p:cNvPr id="50" name="文本框 49"/>
            <p:cNvSpPr txBox="1"/>
            <p:nvPr/>
          </p:nvSpPr>
          <p:spPr>
            <a:xfrm>
              <a:off x="8257769" y="2297131"/>
              <a:ext cx="420308"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52" name="直接连接符 51"/>
            <p:cNvCxnSpPr>
              <a:stCxn id="19" idx="3"/>
              <a:endCxn id="50" idx="0"/>
            </p:cNvCxnSpPr>
            <p:nvPr/>
          </p:nvCxnSpPr>
          <p:spPr>
            <a:xfrm>
              <a:off x="7583530" y="1828615"/>
              <a:ext cx="884393" cy="468516"/>
            </a:xfrm>
            <a:prstGeom prst="line">
              <a:avLst/>
            </a:prstGeom>
          </p:spPr>
          <p:style>
            <a:lnRef idx="1">
              <a:schemeClr val="accent5"/>
            </a:lnRef>
            <a:fillRef idx="0">
              <a:schemeClr val="accent5"/>
            </a:fillRef>
            <a:effectRef idx="0">
              <a:schemeClr val="accent5"/>
            </a:effectRef>
            <a:fontRef idx="minor">
              <a:schemeClr val="tx1"/>
            </a:fontRef>
          </p:style>
        </p:cxnSp>
        <p:sp>
          <p:nvSpPr>
            <p:cNvPr id="53" name="文本框 52"/>
            <p:cNvSpPr txBox="1"/>
            <p:nvPr/>
          </p:nvSpPr>
          <p:spPr>
            <a:xfrm>
              <a:off x="10145231" y="2297131"/>
              <a:ext cx="420308"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54" name="文本框 53"/>
            <p:cNvSpPr txBox="1"/>
            <p:nvPr/>
          </p:nvSpPr>
          <p:spPr>
            <a:xfrm>
              <a:off x="9017999" y="2290607"/>
              <a:ext cx="928459"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FieldList</a:t>
              </a:r>
              <a:endParaRPr lang="zh-CN" altLang="en-US" sz="1600" dirty="0">
                <a:latin typeface="Times New Roman" panose="02020603050405020304" pitchFamily="18" charset="0"/>
                <a:cs typeface="Times New Roman" panose="02020603050405020304" pitchFamily="18" charset="0"/>
              </a:endParaRPr>
            </a:p>
          </p:txBody>
        </p:sp>
        <p:cxnSp>
          <p:nvCxnSpPr>
            <p:cNvPr id="56" name="直接连接符 55"/>
            <p:cNvCxnSpPr>
              <a:stCxn id="19" idx="3"/>
              <a:endCxn id="54" idx="0"/>
            </p:cNvCxnSpPr>
            <p:nvPr/>
          </p:nvCxnSpPr>
          <p:spPr>
            <a:xfrm>
              <a:off x="7583530" y="1828615"/>
              <a:ext cx="1898699" cy="461992"/>
            </a:xfrm>
            <a:prstGeom prst="line">
              <a:avLst/>
            </a:prstGeom>
          </p:spPr>
          <p:style>
            <a:lnRef idx="1">
              <a:schemeClr val="accent5"/>
            </a:lnRef>
            <a:fillRef idx="0">
              <a:schemeClr val="accent5"/>
            </a:fillRef>
            <a:effectRef idx="0">
              <a:schemeClr val="accent5"/>
            </a:effectRef>
            <a:fontRef idx="minor">
              <a:schemeClr val="tx1"/>
            </a:fontRef>
          </p:style>
        </p:cxnSp>
        <p:cxnSp>
          <p:nvCxnSpPr>
            <p:cNvPr id="58" name="直接连接符 57"/>
            <p:cNvCxnSpPr>
              <a:stCxn id="19" idx="3"/>
              <a:endCxn id="53" idx="0"/>
            </p:cNvCxnSpPr>
            <p:nvPr/>
          </p:nvCxnSpPr>
          <p:spPr>
            <a:xfrm>
              <a:off x="7583530" y="1828615"/>
              <a:ext cx="2771855" cy="468516"/>
            </a:xfrm>
            <a:prstGeom prst="line">
              <a:avLst/>
            </a:prstGeom>
          </p:spPr>
          <p:style>
            <a:lnRef idx="1">
              <a:schemeClr val="accent5"/>
            </a:lnRef>
            <a:fillRef idx="0">
              <a:schemeClr val="accent5"/>
            </a:fillRef>
            <a:effectRef idx="0">
              <a:schemeClr val="accent5"/>
            </a:effectRef>
            <a:fontRef idx="minor">
              <a:schemeClr val="tx1"/>
            </a:fontRef>
          </p:style>
        </p:cxnSp>
        <p:sp>
          <p:nvSpPr>
            <p:cNvPr id="64" name="文本框 63"/>
            <p:cNvSpPr txBox="1"/>
            <p:nvPr/>
          </p:nvSpPr>
          <p:spPr>
            <a:xfrm>
              <a:off x="5794978" y="2923206"/>
              <a:ext cx="930063"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&lt;empty&gt;</a:t>
              </a:r>
              <a:endParaRPr lang="zh-CN" altLang="en-US" sz="1600" dirty="0">
                <a:latin typeface="Times New Roman" panose="02020603050405020304" pitchFamily="18" charset="0"/>
                <a:cs typeface="Times New Roman" panose="02020603050405020304" pitchFamily="18" charset="0"/>
              </a:endParaRPr>
            </a:p>
          </p:txBody>
        </p:sp>
        <p:cxnSp>
          <p:nvCxnSpPr>
            <p:cNvPr id="66" name="直接连接符 65"/>
            <p:cNvCxnSpPr>
              <a:stCxn id="31" idx="2"/>
              <a:endCxn id="64" idx="0"/>
            </p:cNvCxnSpPr>
            <p:nvPr/>
          </p:nvCxnSpPr>
          <p:spPr>
            <a:xfrm flipH="1">
              <a:off x="6260010" y="2621998"/>
              <a:ext cx="999976" cy="301208"/>
            </a:xfrm>
            <a:prstGeom prst="line">
              <a:avLst/>
            </a:prstGeom>
          </p:spPr>
          <p:style>
            <a:lnRef idx="1">
              <a:schemeClr val="accent5"/>
            </a:lnRef>
            <a:fillRef idx="0">
              <a:schemeClr val="accent5"/>
            </a:fillRef>
            <a:effectRef idx="0">
              <a:schemeClr val="accent5"/>
            </a:effectRef>
            <a:fontRef idx="minor">
              <a:schemeClr val="tx1"/>
            </a:fontRef>
          </p:style>
        </p:cxnSp>
        <p:sp>
          <p:nvSpPr>
            <p:cNvPr id="71" name="文本框 70"/>
            <p:cNvSpPr txBox="1"/>
            <p:nvPr/>
          </p:nvSpPr>
          <p:spPr>
            <a:xfrm>
              <a:off x="7018310" y="2921237"/>
              <a:ext cx="928459"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FieldList</a:t>
              </a:r>
              <a:endParaRPr lang="zh-CN" altLang="en-US" sz="1600" dirty="0">
                <a:latin typeface="Times New Roman" panose="02020603050405020304" pitchFamily="18" charset="0"/>
                <a:cs typeface="Times New Roman" panose="02020603050405020304" pitchFamily="18" charset="0"/>
              </a:endParaRPr>
            </a:p>
          </p:txBody>
        </p:sp>
        <p:cxnSp>
          <p:nvCxnSpPr>
            <p:cNvPr id="73" name="直接连接符 72"/>
            <p:cNvCxnSpPr>
              <a:stCxn id="54" idx="2"/>
              <a:endCxn id="71" idx="0"/>
            </p:cNvCxnSpPr>
            <p:nvPr/>
          </p:nvCxnSpPr>
          <p:spPr>
            <a:xfrm flipH="1">
              <a:off x="7482540" y="2629161"/>
              <a:ext cx="1999689" cy="292076"/>
            </a:xfrm>
            <a:prstGeom prst="line">
              <a:avLst/>
            </a:prstGeom>
          </p:spPr>
          <p:style>
            <a:lnRef idx="1">
              <a:schemeClr val="accent5"/>
            </a:lnRef>
            <a:fillRef idx="0">
              <a:schemeClr val="accent5"/>
            </a:fillRef>
            <a:effectRef idx="0">
              <a:schemeClr val="accent5"/>
            </a:effectRef>
            <a:fontRef idx="minor">
              <a:schemeClr val="tx1"/>
            </a:fontRef>
          </p:style>
        </p:cxnSp>
        <p:sp>
          <p:nvSpPr>
            <p:cNvPr id="74" name="文本框 73"/>
            <p:cNvSpPr txBox="1"/>
            <p:nvPr/>
          </p:nvSpPr>
          <p:spPr>
            <a:xfrm>
              <a:off x="8973161" y="2927459"/>
              <a:ext cx="1326004"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FunctionDefn</a:t>
              </a:r>
              <a:endParaRPr lang="zh-CN" altLang="en-US" sz="1600" dirty="0">
                <a:latin typeface="Times New Roman" panose="02020603050405020304" pitchFamily="18" charset="0"/>
                <a:cs typeface="Times New Roman" panose="02020603050405020304" pitchFamily="18" charset="0"/>
              </a:endParaRPr>
            </a:p>
          </p:txBody>
        </p:sp>
        <p:cxnSp>
          <p:nvCxnSpPr>
            <p:cNvPr id="76" name="直接连接符 75"/>
            <p:cNvCxnSpPr>
              <a:stCxn id="54" idx="2"/>
              <a:endCxn id="74" idx="0"/>
            </p:cNvCxnSpPr>
            <p:nvPr/>
          </p:nvCxnSpPr>
          <p:spPr>
            <a:xfrm>
              <a:off x="9482229" y="2629161"/>
              <a:ext cx="153934" cy="298298"/>
            </a:xfrm>
            <a:prstGeom prst="line">
              <a:avLst/>
            </a:prstGeom>
          </p:spPr>
          <p:style>
            <a:lnRef idx="1">
              <a:schemeClr val="accent5"/>
            </a:lnRef>
            <a:fillRef idx="0">
              <a:schemeClr val="accent5"/>
            </a:fillRef>
            <a:effectRef idx="0">
              <a:schemeClr val="accent5"/>
            </a:effectRef>
            <a:fontRef idx="minor">
              <a:schemeClr val="tx1"/>
            </a:fontRef>
          </p:style>
        </p:cxnSp>
        <p:sp>
          <p:nvSpPr>
            <p:cNvPr id="77" name="文本框 76"/>
            <p:cNvSpPr txBox="1"/>
            <p:nvPr/>
          </p:nvSpPr>
          <p:spPr>
            <a:xfrm>
              <a:off x="6203593" y="3583169"/>
              <a:ext cx="930063"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&lt;empty&gt;</a:t>
              </a:r>
              <a:endParaRPr lang="zh-CN" altLang="en-US" sz="1600" dirty="0">
                <a:latin typeface="Times New Roman" panose="02020603050405020304" pitchFamily="18" charset="0"/>
                <a:cs typeface="Times New Roman" panose="02020603050405020304" pitchFamily="18" charset="0"/>
              </a:endParaRPr>
            </a:p>
          </p:txBody>
        </p:sp>
        <p:cxnSp>
          <p:nvCxnSpPr>
            <p:cNvPr id="79" name="直接连接符 78"/>
            <p:cNvCxnSpPr>
              <a:stCxn id="71" idx="2"/>
              <a:endCxn id="77" idx="0"/>
            </p:cNvCxnSpPr>
            <p:nvPr/>
          </p:nvCxnSpPr>
          <p:spPr>
            <a:xfrm flipH="1">
              <a:off x="6668625" y="3259791"/>
              <a:ext cx="813915" cy="323378"/>
            </a:xfrm>
            <a:prstGeom prst="line">
              <a:avLst/>
            </a:prstGeom>
          </p:spPr>
          <p:style>
            <a:lnRef idx="1">
              <a:schemeClr val="accent5"/>
            </a:lnRef>
            <a:fillRef idx="0">
              <a:schemeClr val="accent5"/>
            </a:fillRef>
            <a:effectRef idx="0">
              <a:schemeClr val="accent5"/>
            </a:effectRef>
            <a:fontRef idx="minor">
              <a:schemeClr val="tx1"/>
            </a:fontRef>
          </p:style>
        </p:cxnSp>
        <p:sp>
          <p:nvSpPr>
            <p:cNvPr id="108" name="文本框 107"/>
            <p:cNvSpPr txBox="1"/>
            <p:nvPr/>
          </p:nvSpPr>
          <p:spPr>
            <a:xfrm>
              <a:off x="7112969" y="3598337"/>
              <a:ext cx="620683"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static</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10" name="直接连接符 109"/>
            <p:cNvCxnSpPr>
              <a:stCxn id="74" idx="1"/>
              <a:endCxn id="108" idx="0"/>
            </p:cNvCxnSpPr>
            <p:nvPr/>
          </p:nvCxnSpPr>
          <p:spPr>
            <a:xfrm flipH="1">
              <a:off x="7423311" y="3096736"/>
              <a:ext cx="1549850" cy="501601"/>
            </a:xfrm>
            <a:prstGeom prst="line">
              <a:avLst/>
            </a:prstGeom>
          </p:spPr>
          <p:style>
            <a:lnRef idx="1">
              <a:schemeClr val="accent5"/>
            </a:lnRef>
            <a:fillRef idx="0">
              <a:schemeClr val="accent5"/>
            </a:fillRef>
            <a:effectRef idx="0">
              <a:schemeClr val="accent5"/>
            </a:effectRef>
            <a:fontRef idx="minor">
              <a:schemeClr val="tx1"/>
            </a:fontRef>
          </p:style>
        </p:cxnSp>
        <p:sp>
          <p:nvSpPr>
            <p:cNvPr id="111" name="文本框 110"/>
            <p:cNvSpPr txBox="1"/>
            <p:nvPr/>
          </p:nvSpPr>
          <p:spPr>
            <a:xfrm>
              <a:off x="7775215" y="3611030"/>
              <a:ext cx="591957"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Type</a:t>
              </a:r>
              <a:endParaRPr lang="zh-CN" altLang="en-US" sz="1600" dirty="0">
                <a:latin typeface="Times New Roman" panose="02020603050405020304" pitchFamily="18" charset="0"/>
                <a:cs typeface="Times New Roman" panose="02020603050405020304" pitchFamily="18" charset="0"/>
              </a:endParaRPr>
            </a:p>
          </p:txBody>
        </p:sp>
        <p:cxnSp>
          <p:nvCxnSpPr>
            <p:cNvPr id="113" name="直接连接符 112"/>
            <p:cNvCxnSpPr>
              <a:stCxn id="74" idx="1"/>
              <a:endCxn id="111" idx="0"/>
            </p:cNvCxnSpPr>
            <p:nvPr/>
          </p:nvCxnSpPr>
          <p:spPr>
            <a:xfrm flipH="1">
              <a:off x="8071194" y="3096736"/>
              <a:ext cx="901967" cy="514294"/>
            </a:xfrm>
            <a:prstGeom prst="line">
              <a:avLst/>
            </a:prstGeom>
          </p:spPr>
          <p:style>
            <a:lnRef idx="1">
              <a:schemeClr val="accent5"/>
            </a:lnRef>
            <a:fillRef idx="0">
              <a:schemeClr val="accent5"/>
            </a:fillRef>
            <a:effectRef idx="0">
              <a:schemeClr val="accent5"/>
            </a:effectRef>
            <a:fontRef idx="minor">
              <a:schemeClr val="tx1"/>
            </a:fontRef>
          </p:style>
        </p:cxnSp>
        <p:sp>
          <p:nvSpPr>
            <p:cNvPr id="114" name="文本框 113"/>
            <p:cNvSpPr txBox="1"/>
            <p:nvPr/>
          </p:nvSpPr>
          <p:spPr>
            <a:xfrm>
              <a:off x="7796119" y="4241384"/>
              <a:ext cx="550151"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void</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16" name="直接连接符 115"/>
            <p:cNvCxnSpPr>
              <a:stCxn id="111" idx="2"/>
              <a:endCxn id="114" idx="0"/>
            </p:cNvCxnSpPr>
            <p:nvPr/>
          </p:nvCxnSpPr>
          <p:spPr>
            <a:xfrm>
              <a:off x="8071194" y="3949584"/>
              <a:ext cx="1" cy="291800"/>
            </a:xfrm>
            <a:prstGeom prst="line">
              <a:avLst/>
            </a:prstGeom>
          </p:spPr>
          <p:style>
            <a:lnRef idx="1">
              <a:schemeClr val="accent5"/>
            </a:lnRef>
            <a:fillRef idx="0">
              <a:schemeClr val="accent5"/>
            </a:fillRef>
            <a:effectRef idx="0">
              <a:schemeClr val="accent5"/>
            </a:effectRef>
            <a:fontRef idx="minor">
              <a:schemeClr val="tx1"/>
            </a:fontRef>
          </p:style>
        </p:cxnSp>
        <p:sp>
          <p:nvSpPr>
            <p:cNvPr id="118" name="文本框 117"/>
            <p:cNvSpPr txBox="1"/>
            <p:nvPr/>
          </p:nvSpPr>
          <p:spPr>
            <a:xfrm>
              <a:off x="8389587" y="3583169"/>
              <a:ext cx="941283"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identifier</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20" name="直接连接符 119"/>
            <p:cNvCxnSpPr>
              <a:stCxn id="74" idx="2"/>
              <a:endCxn id="118" idx="0"/>
            </p:cNvCxnSpPr>
            <p:nvPr/>
          </p:nvCxnSpPr>
          <p:spPr>
            <a:xfrm flipH="1">
              <a:off x="8860229" y="3266013"/>
              <a:ext cx="775934" cy="317156"/>
            </a:xfrm>
            <a:prstGeom prst="line">
              <a:avLst/>
            </a:prstGeom>
          </p:spPr>
          <p:style>
            <a:lnRef idx="1">
              <a:schemeClr val="accent5"/>
            </a:lnRef>
            <a:fillRef idx="0">
              <a:schemeClr val="accent5"/>
            </a:fillRef>
            <a:effectRef idx="0">
              <a:schemeClr val="accent5"/>
            </a:effectRef>
            <a:fontRef idx="minor">
              <a:schemeClr val="tx1"/>
            </a:fontRef>
          </p:style>
        </p:cxnSp>
        <p:sp>
          <p:nvSpPr>
            <p:cNvPr id="129" name="文本框 128"/>
            <p:cNvSpPr txBox="1"/>
            <p:nvPr/>
          </p:nvSpPr>
          <p:spPr>
            <a:xfrm>
              <a:off x="9295961" y="3583169"/>
              <a:ext cx="391454"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31" name="直接连接符 130"/>
            <p:cNvCxnSpPr>
              <a:stCxn id="74" idx="2"/>
              <a:endCxn id="129" idx="0"/>
            </p:cNvCxnSpPr>
            <p:nvPr/>
          </p:nvCxnSpPr>
          <p:spPr>
            <a:xfrm flipH="1">
              <a:off x="9491688" y="3266013"/>
              <a:ext cx="144475" cy="317156"/>
            </a:xfrm>
            <a:prstGeom prst="line">
              <a:avLst/>
            </a:prstGeom>
          </p:spPr>
          <p:style>
            <a:lnRef idx="1">
              <a:schemeClr val="accent5"/>
            </a:lnRef>
            <a:fillRef idx="0">
              <a:schemeClr val="accent5"/>
            </a:fillRef>
            <a:effectRef idx="0">
              <a:schemeClr val="accent5"/>
            </a:effectRef>
            <a:fontRef idx="minor">
              <a:schemeClr val="tx1"/>
            </a:fontRef>
          </p:style>
        </p:cxnSp>
        <p:sp>
          <p:nvSpPr>
            <p:cNvPr id="132" name="文本框 131"/>
            <p:cNvSpPr txBox="1"/>
            <p:nvPr/>
          </p:nvSpPr>
          <p:spPr>
            <a:xfrm>
              <a:off x="9715465" y="3611030"/>
              <a:ext cx="859531"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Formals</a:t>
              </a:r>
              <a:endParaRPr lang="zh-CN" altLang="en-US" sz="1600" dirty="0">
                <a:latin typeface="Times New Roman" panose="02020603050405020304" pitchFamily="18" charset="0"/>
                <a:cs typeface="Times New Roman" panose="02020603050405020304" pitchFamily="18" charset="0"/>
              </a:endParaRPr>
            </a:p>
          </p:txBody>
        </p:sp>
        <p:cxnSp>
          <p:nvCxnSpPr>
            <p:cNvPr id="134" name="直接连接符 133"/>
            <p:cNvCxnSpPr>
              <a:stCxn id="74" idx="2"/>
              <a:endCxn id="132" idx="0"/>
            </p:cNvCxnSpPr>
            <p:nvPr/>
          </p:nvCxnSpPr>
          <p:spPr>
            <a:xfrm>
              <a:off x="9636163" y="3266013"/>
              <a:ext cx="509068" cy="345017"/>
            </a:xfrm>
            <a:prstGeom prst="line">
              <a:avLst/>
            </a:prstGeom>
          </p:spPr>
          <p:style>
            <a:lnRef idx="1">
              <a:schemeClr val="accent5"/>
            </a:lnRef>
            <a:fillRef idx="0">
              <a:schemeClr val="accent5"/>
            </a:fillRef>
            <a:effectRef idx="0">
              <a:schemeClr val="accent5"/>
            </a:effectRef>
            <a:fontRef idx="minor">
              <a:schemeClr val="tx1"/>
            </a:fontRef>
          </p:style>
        </p:cxnSp>
        <p:sp>
          <p:nvSpPr>
            <p:cNvPr id="135" name="文本框 134"/>
            <p:cNvSpPr txBox="1"/>
            <p:nvPr/>
          </p:nvSpPr>
          <p:spPr>
            <a:xfrm>
              <a:off x="8682878" y="4241384"/>
              <a:ext cx="930063"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&lt;empty&gt;</a:t>
              </a:r>
              <a:endParaRPr lang="zh-CN" altLang="en-US" sz="1600" dirty="0">
                <a:latin typeface="Times New Roman" panose="02020603050405020304" pitchFamily="18" charset="0"/>
                <a:cs typeface="Times New Roman" panose="02020603050405020304" pitchFamily="18" charset="0"/>
              </a:endParaRPr>
            </a:p>
          </p:txBody>
        </p:sp>
        <p:cxnSp>
          <p:nvCxnSpPr>
            <p:cNvPr id="139" name="直接连接符 138"/>
            <p:cNvCxnSpPr>
              <a:stCxn id="132" idx="2"/>
              <a:endCxn id="135" idx="0"/>
            </p:cNvCxnSpPr>
            <p:nvPr/>
          </p:nvCxnSpPr>
          <p:spPr>
            <a:xfrm flipH="1">
              <a:off x="9147910" y="3949584"/>
              <a:ext cx="997321" cy="291800"/>
            </a:xfrm>
            <a:prstGeom prst="line">
              <a:avLst/>
            </a:prstGeom>
          </p:spPr>
          <p:style>
            <a:lnRef idx="1">
              <a:schemeClr val="accent5"/>
            </a:lnRef>
            <a:fillRef idx="0">
              <a:schemeClr val="accent5"/>
            </a:fillRef>
            <a:effectRef idx="0">
              <a:schemeClr val="accent5"/>
            </a:effectRef>
            <a:fontRef idx="minor">
              <a:schemeClr val="tx1"/>
            </a:fontRef>
          </p:style>
        </p:cxnSp>
        <p:sp>
          <p:nvSpPr>
            <p:cNvPr id="140" name="文本框 139"/>
            <p:cNvSpPr txBox="1"/>
            <p:nvPr/>
          </p:nvSpPr>
          <p:spPr>
            <a:xfrm>
              <a:off x="10588286" y="3611030"/>
              <a:ext cx="391454"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42" name="直接连接符 141"/>
            <p:cNvCxnSpPr>
              <a:stCxn id="74" idx="3"/>
              <a:endCxn id="140" idx="0"/>
            </p:cNvCxnSpPr>
            <p:nvPr/>
          </p:nvCxnSpPr>
          <p:spPr>
            <a:xfrm>
              <a:off x="10299165" y="3096736"/>
              <a:ext cx="484848" cy="514294"/>
            </a:xfrm>
            <a:prstGeom prst="line">
              <a:avLst/>
            </a:prstGeom>
          </p:spPr>
          <p:style>
            <a:lnRef idx="1">
              <a:schemeClr val="accent5"/>
            </a:lnRef>
            <a:fillRef idx="0">
              <a:schemeClr val="accent5"/>
            </a:fillRef>
            <a:effectRef idx="0">
              <a:schemeClr val="accent5"/>
            </a:effectRef>
            <a:fontRef idx="minor">
              <a:schemeClr val="tx1"/>
            </a:fontRef>
          </p:style>
        </p:cxnSp>
        <p:sp>
          <p:nvSpPr>
            <p:cNvPr id="164" name="文本框 163"/>
            <p:cNvSpPr txBox="1"/>
            <p:nvPr/>
          </p:nvSpPr>
          <p:spPr>
            <a:xfrm>
              <a:off x="11142315" y="3611030"/>
              <a:ext cx="1064715"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StmtBlock</a:t>
              </a:r>
              <a:endParaRPr lang="zh-CN" altLang="en-US" sz="1600" dirty="0">
                <a:latin typeface="Times New Roman" panose="02020603050405020304" pitchFamily="18" charset="0"/>
                <a:cs typeface="Times New Roman" panose="02020603050405020304" pitchFamily="18" charset="0"/>
              </a:endParaRPr>
            </a:p>
          </p:txBody>
        </p:sp>
        <p:cxnSp>
          <p:nvCxnSpPr>
            <p:cNvPr id="166" name="直接连接符 165"/>
            <p:cNvCxnSpPr>
              <a:stCxn id="74" idx="3"/>
              <a:endCxn id="164" idx="0"/>
            </p:cNvCxnSpPr>
            <p:nvPr/>
          </p:nvCxnSpPr>
          <p:spPr>
            <a:xfrm>
              <a:off x="10299165" y="3096736"/>
              <a:ext cx="1375508" cy="514294"/>
            </a:xfrm>
            <a:prstGeom prst="line">
              <a:avLst/>
            </a:prstGeom>
          </p:spPr>
          <p:style>
            <a:lnRef idx="1">
              <a:schemeClr val="accent5"/>
            </a:lnRef>
            <a:fillRef idx="0">
              <a:schemeClr val="accent5"/>
            </a:fillRef>
            <a:effectRef idx="0">
              <a:schemeClr val="accent5"/>
            </a:effectRef>
            <a:fontRef idx="minor">
              <a:schemeClr val="tx1"/>
            </a:fontRef>
          </p:style>
        </p:cxnSp>
        <p:sp>
          <p:nvSpPr>
            <p:cNvPr id="167" name="文本框 166"/>
            <p:cNvSpPr txBox="1"/>
            <p:nvPr/>
          </p:nvSpPr>
          <p:spPr>
            <a:xfrm>
              <a:off x="10167978" y="4281122"/>
              <a:ext cx="420308"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69" name="直接连接符 168"/>
            <p:cNvCxnSpPr>
              <a:stCxn id="164" idx="1"/>
              <a:endCxn id="167" idx="0"/>
            </p:cNvCxnSpPr>
            <p:nvPr/>
          </p:nvCxnSpPr>
          <p:spPr>
            <a:xfrm flipH="1">
              <a:off x="10378132" y="3780307"/>
              <a:ext cx="764183" cy="500815"/>
            </a:xfrm>
            <a:prstGeom prst="line">
              <a:avLst/>
            </a:prstGeom>
          </p:spPr>
          <p:style>
            <a:lnRef idx="1">
              <a:schemeClr val="accent5"/>
            </a:lnRef>
            <a:fillRef idx="0">
              <a:schemeClr val="accent5"/>
            </a:fillRef>
            <a:effectRef idx="0">
              <a:schemeClr val="accent5"/>
            </a:effectRef>
            <a:fontRef idx="minor">
              <a:schemeClr val="tx1"/>
            </a:fontRef>
          </p:style>
        </p:cxnSp>
        <p:sp>
          <p:nvSpPr>
            <p:cNvPr id="170" name="文本框 169"/>
            <p:cNvSpPr txBox="1"/>
            <p:nvPr/>
          </p:nvSpPr>
          <p:spPr>
            <a:xfrm>
              <a:off x="11792646" y="4281122"/>
              <a:ext cx="420308"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72" name="直接连接符 171"/>
            <p:cNvCxnSpPr>
              <a:stCxn id="164" idx="2"/>
              <a:endCxn id="170" idx="0"/>
            </p:cNvCxnSpPr>
            <p:nvPr/>
          </p:nvCxnSpPr>
          <p:spPr>
            <a:xfrm>
              <a:off x="11674673" y="3949584"/>
              <a:ext cx="328127" cy="331538"/>
            </a:xfrm>
            <a:prstGeom prst="line">
              <a:avLst/>
            </a:prstGeom>
          </p:spPr>
          <p:style>
            <a:lnRef idx="1">
              <a:schemeClr val="accent5"/>
            </a:lnRef>
            <a:fillRef idx="0">
              <a:schemeClr val="accent5"/>
            </a:fillRef>
            <a:effectRef idx="0">
              <a:schemeClr val="accent5"/>
            </a:effectRef>
            <a:fontRef idx="minor">
              <a:schemeClr val="tx1"/>
            </a:fontRef>
          </p:style>
        </p:cxnSp>
        <p:sp>
          <p:nvSpPr>
            <p:cNvPr id="173" name="文本框 172"/>
            <p:cNvSpPr txBox="1"/>
            <p:nvPr/>
          </p:nvSpPr>
          <p:spPr>
            <a:xfrm>
              <a:off x="10658108" y="4281122"/>
              <a:ext cx="894797"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StmtList</a:t>
              </a:r>
              <a:endParaRPr lang="zh-CN" altLang="en-US" sz="1600" dirty="0">
                <a:latin typeface="Times New Roman" panose="02020603050405020304" pitchFamily="18" charset="0"/>
                <a:cs typeface="Times New Roman" panose="02020603050405020304" pitchFamily="18" charset="0"/>
              </a:endParaRPr>
            </a:p>
          </p:txBody>
        </p:sp>
        <p:cxnSp>
          <p:nvCxnSpPr>
            <p:cNvPr id="175" name="直接连接符 174"/>
            <p:cNvCxnSpPr>
              <a:stCxn id="164" idx="2"/>
              <a:endCxn id="173" idx="0"/>
            </p:cNvCxnSpPr>
            <p:nvPr/>
          </p:nvCxnSpPr>
          <p:spPr>
            <a:xfrm flipH="1">
              <a:off x="11105507" y="3949584"/>
              <a:ext cx="569166" cy="331538"/>
            </a:xfrm>
            <a:prstGeom prst="line">
              <a:avLst/>
            </a:prstGeom>
          </p:spPr>
          <p:style>
            <a:lnRef idx="1">
              <a:schemeClr val="accent5"/>
            </a:lnRef>
            <a:fillRef idx="0">
              <a:schemeClr val="accent5"/>
            </a:fillRef>
            <a:effectRef idx="0">
              <a:schemeClr val="accent5"/>
            </a:effectRef>
            <a:fontRef idx="minor">
              <a:schemeClr val="tx1"/>
            </a:fontRef>
          </p:style>
        </p:cxnSp>
        <p:sp>
          <p:nvSpPr>
            <p:cNvPr id="176" name="文本框 175"/>
            <p:cNvSpPr txBox="1"/>
            <p:nvPr/>
          </p:nvSpPr>
          <p:spPr>
            <a:xfrm>
              <a:off x="10009231" y="4893789"/>
              <a:ext cx="974947"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PrintStmt</a:t>
              </a:r>
              <a:endParaRPr lang="zh-CN" altLang="en-US" sz="1600" dirty="0">
                <a:latin typeface="Times New Roman" panose="02020603050405020304" pitchFamily="18" charset="0"/>
                <a:cs typeface="Times New Roman" panose="02020603050405020304" pitchFamily="18" charset="0"/>
              </a:endParaRPr>
            </a:p>
          </p:txBody>
        </p:sp>
        <p:cxnSp>
          <p:nvCxnSpPr>
            <p:cNvPr id="178" name="直接连接符 177"/>
            <p:cNvCxnSpPr>
              <a:stCxn id="173" idx="2"/>
              <a:endCxn id="176" idx="0"/>
            </p:cNvCxnSpPr>
            <p:nvPr/>
          </p:nvCxnSpPr>
          <p:spPr>
            <a:xfrm flipH="1">
              <a:off x="10496705" y="4619676"/>
              <a:ext cx="608802" cy="274113"/>
            </a:xfrm>
            <a:prstGeom prst="line">
              <a:avLst/>
            </a:prstGeom>
          </p:spPr>
          <p:style>
            <a:lnRef idx="1">
              <a:schemeClr val="accent5"/>
            </a:lnRef>
            <a:fillRef idx="0">
              <a:schemeClr val="accent5"/>
            </a:fillRef>
            <a:effectRef idx="0">
              <a:schemeClr val="accent5"/>
            </a:effectRef>
            <a:fontRef idx="minor">
              <a:schemeClr val="tx1"/>
            </a:fontRef>
          </p:style>
        </p:cxnSp>
        <p:sp>
          <p:nvSpPr>
            <p:cNvPr id="179" name="文本框 178"/>
            <p:cNvSpPr txBox="1"/>
            <p:nvPr/>
          </p:nvSpPr>
          <p:spPr>
            <a:xfrm>
              <a:off x="11476593" y="4896923"/>
              <a:ext cx="380232"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81" name="直接连接符 180"/>
            <p:cNvCxnSpPr>
              <a:stCxn id="173" idx="2"/>
              <a:endCxn id="179" idx="0"/>
            </p:cNvCxnSpPr>
            <p:nvPr/>
          </p:nvCxnSpPr>
          <p:spPr>
            <a:xfrm>
              <a:off x="11105507" y="4619676"/>
              <a:ext cx="561202" cy="277247"/>
            </a:xfrm>
            <a:prstGeom prst="line">
              <a:avLst/>
            </a:prstGeom>
          </p:spPr>
          <p:style>
            <a:lnRef idx="1">
              <a:schemeClr val="accent5"/>
            </a:lnRef>
            <a:fillRef idx="0">
              <a:schemeClr val="accent5"/>
            </a:fillRef>
            <a:effectRef idx="0">
              <a:schemeClr val="accent5"/>
            </a:effectRef>
            <a:fontRef idx="minor">
              <a:schemeClr val="tx1"/>
            </a:fontRef>
          </p:style>
        </p:cxnSp>
        <p:sp>
          <p:nvSpPr>
            <p:cNvPr id="183" name="文本框 182"/>
            <p:cNvSpPr txBox="1"/>
            <p:nvPr/>
          </p:nvSpPr>
          <p:spPr>
            <a:xfrm>
              <a:off x="9008606" y="5268545"/>
              <a:ext cx="585417"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Print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85" name="直接连接符 184"/>
            <p:cNvCxnSpPr>
              <a:stCxn id="176" idx="1"/>
              <a:endCxn id="183" idx="0"/>
            </p:cNvCxnSpPr>
            <p:nvPr/>
          </p:nvCxnSpPr>
          <p:spPr>
            <a:xfrm flipH="1">
              <a:off x="9301315" y="5063066"/>
              <a:ext cx="707916" cy="205479"/>
            </a:xfrm>
            <a:prstGeom prst="line">
              <a:avLst/>
            </a:prstGeom>
          </p:spPr>
          <p:style>
            <a:lnRef idx="1">
              <a:schemeClr val="accent5"/>
            </a:lnRef>
            <a:fillRef idx="0">
              <a:schemeClr val="accent5"/>
            </a:fillRef>
            <a:effectRef idx="0">
              <a:schemeClr val="accent5"/>
            </a:effectRef>
            <a:fontRef idx="minor">
              <a:schemeClr val="tx1"/>
            </a:fontRef>
          </p:style>
        </p:cxnSp>
        <p:sp>
          <p:nvSpPr>
            <p:cNvPr id="186" name="文本框 185"/>
            <p:cNvSpPr txBox="1"/>
            <p:nvPr/>
          </p:nvSpPr>
          <p:spPr>
            <a:xfrm>
              <a:off x="9690042" y="5269476"/>
              <a:ext cx="391454"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88" name="直接连接符 187"/>
            <p:cNvCxnSpPr>
              <a:stCxn id="176" idx="1"/>
              <a:endCxn id="186" idx="0"/>
            </p:cNvCxnSpPr>
            <p:nvPr/>
          </p:nvCxnSpPr>
          <p:spPr>
            <a:xfrm flipH="1">
              <a:off x="9885769" y="5063066"/>
              <a:ext cx="123462" cy="206410"/>
            </a:xfrm>
            <a:prstGeom prst="line">
              <a:avLst/>
            </a:prstGeom>
          </p:spPr>
          <p:style>
            <a:lnRef idx="1">
              <a:schemeClr val="accent5"/>
            </a:lnRef>
            <a:fillRef idx="0">
              <a:schemeClr val="accent5"/>
            </a:fillRef>
            <a:effectRef idx="0">
              <a:schemeClr val="accent5"/>
            </a:effectRef>
            <a:fontRef idx="minor">
              <a:schemeClr val="tx1"/>
            </a:fontRef>
          </p:style>
        </p:cxnSp>
        <p:sp>
          <p:nvSpPr>
            <p:cNvPr id="190" name="文本框 189"/>
            <p:cNvSpPr txBox="1"/>
            <p:nvPr/>
          </p:nvSpPr>
          <p:spPr>
            <a:xfrm>
              <a:off x="10173956" y="5268545"/>
              <a:ext cx="904415" cy="338554"/>
            </a:xfrm>
            <a:prstGeom prst="rect">
              <a:avLst/>
            </a:prstGeom>
            <a:noFill/>
          </p:spPr>
          <p:txBody>
            <a:bodyPr wrap="none" rtlCol="0">
              <a:spAutoFit/>
            </a:bodyPr>
            <a:lstStyle/>
            <a:p>
              <a:r>
                <a:rPr lang="en-US" altLang="zh-CN" sz="1600" dirty="0" err="1">
                  <a:latin typeface="Times New Roman" panose="02020603050405020304" pitchFamily="18" charset="0"/>
                  <a:cs typeface="Times New Roman" panose="02020603050405020304" pitchFamily="18" charset="0"/>
                </a:rPr>
                <a:t>ExprList</a:t>
              </a:r>
              <a:endParaRPr lang="zh-CN" altLang="en-US" sz="1600" dirty="0">
                <a:latin typeface="Times New Roman" panose="02020603050405020304" pitchFamily="18" charset="0"/>
                <a:cs typeface="Times New Roman" panose="02020603050405020304" pitchFamily="18" charset="0"/>
              </a:endParaRPr>
            </a:p>
          </p:txBody>
        </p:sp>
        <p:cxnSp>
          <p:nvCxnSpPr>
            <p:cNvPr id="192" name="直接连接符 191"/>
            <p:cNvCxnSpPr>
              <a:endCxn id="176" idx="2"/>
            </p:cNvCxnSpPr>
            <p:nvPr/>
          </p:nvCxnSpPr>
          <p:spPr>
            <a:xfrm>
              <a:off x="10496704" y="5232343"/>
              <a:ext cx="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直接连接符 194"/>
            <p:cNvCxnSpPr>
              <a:endCxn id="190" idx="0"/>
            </p:cNvCxnSpPr>
            <p:nvPr/>
          </p:nvCxnSpPr>
          <p:spPr>
            <a:xfrm>
              <a:off x="10378132" y="5165805"/>
              <a:ext cx="248032" cy="102740"/>
            </a:xfrm>
            <a:prstGeom prst="line">
              <a:avLst/>
            </a:prstGeom>
          </p:spPr>
          <p:style>
            <a:lnRef idx="1">
              <a:schemeClr val="accent5"/>
            </a:lnRef>
            <a:fillRef idx="0">
              <a:schemeClr val="accent5"/>
            </a:fillRef>
            <a:effectRef idx="0">
              <a:schemeClr val="accent5"/>
            </a:effectRef>
            <a:fontRef idx="minor">
              <a:schemeClr val="tx1"/>
            </a:fontRef>
          </p:style>
        </p:cxnSp>
        <p:sp>
          <p:nvSpPr>
            <p:cNvPr id="196" name="文本框 195"/>
            <p:cNvSpPr txBox="1"/>
            <p:nvPr/>
          </p:nvSpPr>
          <p:spPr>
            <a:xfrm>
              <a:off x="11238979" y="5271897"/>
              <a:ext cx="391454"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198" name="直接连接符 197"/>
            <p:cNvCxnSpPr>
              <a:stCxn id="176" idx="3"/>
              <a:endCxn id="196" idx="0"/>
            </p:cNvCxnSpPr>
            <p:nvPr/>
          </p:nvCxnSpPr>
          <p:spPr>
            <a:xfrm>
              <a:off x="10984178" y="5063066"/>
              <a:ext cx="450528" cy="208831"/>
            </a:xfrm>
            <a:prstGeom prst="line">
              <a:avLst/>
            </a:prstGeom>
          </p:spPr>
          <p:style>
            <a:lnRef idx="1">
              <a:schemeClr val="accent5"/>
            </a:lnRef>
            <a:fillRef idx="0">
              <a:schemeClr val="accent5"/>
            </a:fillRef>
            <a:effectRef idx="0">
              <a:schemeClr val="accent5"/>
            </a:effectRef>
            <a:fontRef idx="minor">
              <a:schemeClr val="tx1"/>
            </a:fontRef>
          </p:style>
        </p:cxnSp>
        <p:sp>
          <p:nvSpPr>
            <p:cNvPr id="199" name="文本框 198"/>
            <p:cNvSpPr txBox="1"/>
            <p:nvPr/>
          </p:nvSpPr>
          <p:spPr>
            <a:xfrm>
              <a:off x="10249682" y="5715471"/>
              <a:ext cx="583814"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Expr</a:t>
              </a:r>
              <a:endParaRPr lang="zh-CN" altLang="en-US" sz="1600" dirty="0">
                <a:latin typeface="Times New Roman" panose="02020603050405020304" pitchFamily="18" charset="0"/>
                <a:cs typeface="Times New Roman" panose="02020603050405020304" pitchFamily="18" charset="0"/>
              </a:endParaRPr>
            </a:p>
          </p:txBody>
        </p:sp>
        <p:sp>
          <p:nvSpPr>
            <p:cNvPr id="200" name="文本框 199"/>
            <p:cNvSpPr txBox="1"/>
            <p:nvPr/>
          </p:nvSpPr>
          <p:spPr>
            <a:xfrm>
              <a:off x="10145230" y="6148131"/>
              <a:ext cx="915635"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Constant</a:t>
              </a:r>
              <a:endParaRPr lang="zh-CN" altLang="en-US" sz="1600" dirty="0">
                <a:latin typeface="Times New Roman" panose="02020603050405020304" pitchFamily="18" charset="0"/>
                <a:cs typeface="Times New Roman" panose="02020603050405020304" pitchFamily="18" charset="0"/>
              </a:endParaRPr>
            </a:p>
          </p:txBody>
        </p:sp>
        <p:sp>
          <p:nvSpPr>
            <p:cNvPr id="201" name="文本框 200"/>
            <p:cNvSpPr txBox="1"/>
            <p:nvPr/>
          </p:nvSpPr>
          <p:spPr>
            <a:xfrm>
              <a:off x="9594023" y="6564744"/>
              <a:ext cx="1409360" cy="338554"/>
            </a:xfrm>
            <a:prstGeom prst="rect">
              <a:avLst/>
            </a:prstGeom>
            <a:noFill/>
          </p:spPr>
          <p:txBody>
            <a:bodyPr wrap="none"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string-constant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203" name="直接连接符 202"/>
            <p:cNvCxnSpPr>
              <a:stCxn id="190" idx="2"/>
              <a:endCxn id="199" idx="0"/>
            </p:cNvCxnSpPr>
            <p:nvPr/>
          </p:nvCxnSpPr>
          <p:spPr>
            <a:xfrm flipH="1">
              <a:off x="10541589" y="5607099"/>
              <a:ext cx="84575" cy="108372"/>
            </a:xfrm>
            <a:prstGeom prst="line">
              <a:avLst/>
            </a:prstGeom>
          </p:spPr>
          <p:style>
            <a:lnRef idx="1">
              <a:schemeClr val="accent5"/>
            </a:lnRef>
            <a:fillRef idx="0">
              <a:schemeClr val="accent5"/>
            </a:fillRef>
            <a:effectRef idx="0">
              <a:schemeClr val="accent5"/>
            </a:effectRef>
            <a:fontRef idx="minor">
              <a:schemeClr val="tx1"/>
            </a:fontRef>
          </p:style>
        </p:cxnSp>
        <p:cxnSp>
          <p:nvCxnSpPr>
            <p:cNvPr id="205" name="直接连接符 204"/>
            <p:cNvCxnSpPr>
              <a:stCxn id="199" idx="2"/>
              <a:endCxn id="200" idx="0"/>
            </p:cNvCxnSpPr>
            <p:nvPr/>
          </p:nvCxnSpPr>
          <p:spPr>
            <a:xfrm>
              <a:off x="10541589" y="6054025"/>
              <a:ext cx="61459" cy="94106"/>
            </a:xfrm>
            <a:prstGeom prst="line">
              <a:avLst/>
            </a:prstGeom>
          </p:spPr>
          <p:style>
            <a:lnRef idx="1">
              <a:schemeClr val="accent5"/>
            </a:lnRef>
            <a:fillRef idx="0">
              <a:schemeClr val="accent5"/>
            </a:fillRef>
            <a:effectRef idx="0">
              <a:schemeClr val="accent5"/>
            </a:effectRef>
            <a:fontRef idx="minor">
              <a:schemeClr val="tx1"/>
            </a:fontRef>
          </p:style>
        </p:cxnSp>
        <p:cxnSp>
          <p:nvCxnSpPr>
            <p:cNvPr id="207" name="直接连接符 206"/>
            <p:cNvCxnSpPr>
              <a:stCxn id="200" idx="2"/>
              <a:endCxn id="201" idx="0"/>
            </p:cNvCxnSpPr>
            <p:nvPr/>
          </p:nvCxnSpPr>
          <p:spPr>
            <a:xfrm flipH="1">
              <a:off x="10298703" y="6486685"/>
              <a:ext cx="304345" cy="78059"/>
            </a:xfrm>
            <a:prstGeom prst="line">
              <a:avLst/>
            </a:prstGeom>
          </p:spPr>
          <p:style>
            <a:lnRef idx="1">
              <a:schemeClr val="accent5"/>
            </a:lnRef>
            <a:fillRef idx="0">
              <a:schemeClr val="accent5"/>
            </a:fillRef>
            <a:effectRef idx="0">
              <a:schemeClr val="accent5"/>
            </a:effectRef>
            <a:fontRef idx="minor">
              <a:schemeClr val="tx1"/>
            </a:fontRef>
          </p:style>
        </p:cxnSp>
      </p:grpSp>
      <p:sp>
        <p:nvSpPr>
          <p:cNvPr id="3" name="文本框 2"/>
          <p:cNvSpPr txBox="1"/>
          <p:nvPr/>
        </p:nvSpPr>
        <p:spPr>
          <a:xfrm>
            <a:off x="9171552" y="1140009"/>
            <a:ext cx="2263153" cy="523220"/>
          </a:xfrm>
          <a:prstGeom prst="rect">
            <a:avLst/>
          </a:prstGeom>
          <a:noFill/>
        </p:spPr>
        <p:txBody>
          <a:bodyPr wrap="square" rtlCol="0">
            <a:spAutoFit/>
          </a:bodyPr>
          <a:lstStyle/>
          <a:p>
            <a:r>
              <a:rPr lang="zh-CN" altLang="en-US" sz="2800" dirty="0">
                <a:latin typeface="等线" panose="02010600030101010101" pitchFamily="2" charset="-122"/>
                <a:ea typeface="等线" panose="02010600030101010101" pitchFamily="2" charset="-122"/>
              </a:rPr>
              <a:t>具体语法树</a:t>
            </a:r>
          </a:p>
        </p:txBody>
      </p:sp>
    </p:spTree>
    <p:extLst>
      <p:ext uri="{BB962C8B-B14F-4D97-AF65-F5344CB8AC3E}">
        <p14:creationId xmlns:p14="http://schemas.microsoft.com/office/powerpoint/2010/main" val="36424761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506DA9-4296-4C6A-B76D-8CD0371557C2}"/>
              </a:ext>
            </a:extLst>
          </p:cNvPr>
          <p:cNvSpPr>
            <a:spLocks noGrp="1"/>
          </p:cNvSpPr>
          <p:nvPr>
            <p:ph type="title"/>
          </p:nvPr>
        </p:nvSpPr>
        <p:spPr/>
        <p:txBody>
          <a:bodyPr/>
          <a:lstStyle/>
          <a:p>
            <a:r>
              <a:rPr lang="zh-CN" altLang="en-US" dirty="0"/>
              <a:t>动态规划的代码生成</a:t>
            </a:r>
          </a:p>
        </p:txBody>
      </p:sp>
      <p:sp>
        <p:nvSpPr>
          <p:cNvPr id="3" name="内容占位符 2">
            <a:extLst>
              <a:ext uri="{FF2B5EF4-FFF2-40B4-BE49-F238E27FC236}">
                <a16:creationId xmlns:a16="http://schemas.microsoft.com/office/drawing/2014/main" id="{A6A985C3-7006-4791-8CC1-84F153130F9D}"/>
              </a:ext>
            </a:extLst>
          </p:cNvPr>
          <p:cNvSpPr>
            <a:spLocks noGrp="1"/>
          </p:cNvSpPr>
          <p:nvPr>
            <p:ph idx="1"/>
          </p:nvPr>
        </p:nvSpPr>
        <p:spPr/>
        <p:txBody>
          <a:bodyPr/>
          <a:lstStyle/>
          <a:p>
            <a:r>
              <a:rPr lang="zh-CN" altLang="en-US" dirty="0"/>
              <a:t>如果给定了内存存储、读取、寄存器操作等的代价，通过分别讨论：</a:t>
            </a:r>
            <a:endParaRPr lang="en-US" altLang="zh-CN" dirty="0"/>
          </a:p>
          <a:p>
            <a:pPr lvl="1"/>
            <a:r>
              <a:rPr lang="zh-CN" altLang="en-US" dirty="0"/>
              <a:t>计算一个表达式，将结果存放在内存中，再计算另一个表达式</a:t>
            </a:r>
            <a:endParaRPr lang="en-US" altLang="zh-CN" dirty="0"/>
          </a:p>
          <a:p>
            <a:pPr lvl="1"/>
            <a:r>
              <a:rPr lang="zh-CN" altLang="en-US" dirty="0"/>
              <a:t>计算左边的表达式，将结果存放在寄存器中，再计算右边的表达式</a:t>
            </a:r>
            <a:endParaRPr lang="en-US" altLang="zh-CN" dirty="0"/>
          </a:p>
          <a:p>
            <a:pPr lvl="1"/>
            <a:r>
              <a:rPr lang="zh-CN" altLang="en-US" dirty="0"/>
              <a:t>计算右边的表达式，将结果存放在寄存器中，再计算左边的表达式</a:t>
            </a:r>
            <a:endParaRPr lang="en-US" altLang="zh-CN" dirty="0"/>
          </a:p>
          <a:p>
            <a:r>
              <a:rPr lang="zh-CN" altLang="en-US" dirty="0"/>
              <a:t>可以求出最优的策略。且这个方法可以修改参数，适应不同的目标机。</a:t>
            </a:r>
            <a:endParaRPr lang="en-US" altLang="zh-CN" dirty="0"/>
          </a:p>
          <a:p>
            <a:endParaRPr lang="zh-CN" altLang="en-US" dirty="0"/>
          </a:p>
        </p:txBody>
      </p:sp>
    </p:spTree>
    <p:extLst>
      <p:ext uri="{BB962C8B-B14F-4D97-AF65-F5344CB8AC3E}">
        <p14:creationId xmlns:p14="http://schemas.microsoft.com/office/powerpoint/2010/main" val="2396803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9AE5AC-94D6-443E-970E-AAE8483FA1D3}"/>
              </a:ext>
            </a:extLst>
          </p:cNvPr>
          <p:cNvSpPr>
            <a:spLocks noGrp="1"/>
          </p:cNvSpPr>
          <p:nvPr>
            <p:ph type="title"/>
          </p:nvPr>
        </p:nvSpPr>
        <p:spPr>
          <a:xfrm>
            <a:off x="2592925" y="615643"/>
            <a:ext cx="8911687" cy="1280890"/>
          </a:xfrm>
        </p:spPr>
        <p:txBody>
          <a:bodyPr/>
          <a:lstStyle/>
          <a:p>
            <a:r>
              <a:rPr lang="en-US" altLang="zh-CN" dirty="0"/>
              <a:t>Example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F5ECB9-AC77-4973-BBB4-156BB991FCC0}"/>
                  </a:ext>
                </a:extLst>
              </p:cNvPr>
              <p:cNvSpPr>
                <a:spLocks noGrp="1"/>
              </p:cNvSpPr>
              <p:nvPr>
                <p:ph idx="1"/>
              </p:nvPr>
            </p:nvSpPr>
            <p:spPr>
              <a:xfrm>
                <a:off x="2589212" y="2133601"/>
                <a:ext cx="8915400" cy="1744005"/>
              </a:xfrm>
            </p:spPr>
            <p:txBody>
              <a:bodyPr>
                <a:normAutofit/>
              </a:bodyPr>
              <a:lstStyle/>
              <a:p>
                <a:r>
                  <a:rPr lang="zh-CN" altLang="en-US" dirty="0"/>
                  <a:t>设</a:t>
                </a:r>
                <a14:m>
                  <m:oMath xmlns:m="http://schemas.openxmlformats.org/officeDocument/2006/math">
                    <m:r>
                      <a:rPr lang="en-US" altLang="zh-CN" b="0" i="1" smtClean="0">
                        <a:latin typeface="Cambria Math" panose="02040503050406030204" pitchFamily="18" charset="0"/>
                      </a:rPr>
                      <m:t>𝑑𝑝</m:t>
                    </m:r>
                    <m:r>
                      <a:rPr lang="en-US" altLang="zh-CN" b="0" i="1" smtClean="0">
                        <a:latin typeface="Cambria Math" panose="02040503050406030204" pitchFamily="18" charset="0"/>
                      </a:rPr>
                      <m:t>[</m:t>
                    </m:r>
                    <m:r>
                      <a:rPr lang="en-US" altLang="zh-CN" b="0" i="1" smtClean="0">
                        <a:latin typeface="Cambria Math" panose="02040503050406030204" pitchFamily="18" charset="0"/>
                      </a:rPr>
                      <m:t>𝑛𝑑</m:t>
                    </m:r>
                    <m:r>
                      <a:rPr lang="en-US" altLang="zh-CN" b="0" i="1" smtClean="0">
                        <a:latin typeface="Cambria Math" panose="02040503050406030204" pitchFamily="18" charset="0"/>
                      </a:rPr>
                      <m:t>][0]</m:t>
                    </m:r>
                  </m:oMath>
                </a14:m>
                <a:r>
                  <a:rPr lang="zh-CN" altLang="en-US" dirty="0"/>
                  <a:t>表示计算子树</a:t>
                </a:r>
                <a14:m>
                  <m:oMath xmlns:m="http://schemas.openxmlformats.org/officeDocument/2006/math">
                    <m:r>
                      <a:rPr lang="en-US" altLang="zh-CN" b="0" i="1" smtClean="0">
                        <a:latin typeface="Cambria Math" panose="02040503050406030204" pitchFamily="18" charset="0"/>
                      </a:rPr>
                      <m:t>𝑛𝑑</m:t>
                    </m:r>
                  </m:oMath>
                </a14:m>
                <a:r>
                  <a:rPr lang="zh-CN" altLang="en-US" dirty="0"/>
                  <a:t>并保存到内存的代价；</a:t>
                </a:r>
                <a14:m>
                  <m:oMath xmlns:m="http://schemas.openxmlformats.org/officeDocument/2006/math">
                    <m:r>
                      <a:rPr lang="en-US" altLang="zh-CN" b="0" i="1" smtClean="0">
                        <a:latin typeface="Cambria Math" panose="02040503050406030204" pitchFamily="18" charset="0"/>
                      </a:rPr>
                      <m:t>𝑑𝑝</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𝑛𝑑</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oMath>
                </a14:m>
                <a:r>
                  <a:rPr lang="zh-CN" altLang="en-US" dirty="0"/>
                  <a:t>表示使用</a:t>
                </a:r>
                <a14:m>
                  <m:oMath xmlns:m="http://schemas.openxmlformats.org/officeDocument/2006/math">
                    <m:r>
                      <a:rPr lang="en-US" altLang="zh-CN" b="0" i="1" smtClean="0">
                        <a:latin typeface="Cambria Math" panose="02040503050406030204" pitchFamily="18" charset="0"/>
                      </a:rPr>
                      <m:t>𝑖</m:t>
                    </m:r>
                  </m:oMath>
                </a14:m>
                <a:r>
                  <a:rPr lang="zh-CN" altLang="en-US" dirty="0"/>
                  <a:t>个寄存器计算子树</a:t>
                </a:r>
                <a14:m>
                  <m:oMath xmlns:m="http://schemas.openxmlformats.org/officeDocument/2006/math">
                    <m:r>
                      <a:rPr lang="en-US" altLang="zh-CN" b="0" i="1" smtClean="0">
                        <a:latin typeface="Cambria Math" panose="02040503050406030204" pitchFamily="18" charset="0"/>
                      </a:rPr>
                      <m:t>𝑛𝑑</m:t>
                    </m:r>
                  </m:oMath>
                </a14:m>
                <a:r>
                  <a:rPr lang="zh-CN" altLang="en-US" dirty="0"/>
                  <a:t>的值，将答案保存到寄存器的代价。</a:t>
                </a:r>
                <a:endParaRPr lang="en-US" altLang="zh-CN" dirty="0"/>
              </a:p>
              <a:p>
                <a:r>
                  <a:rPr lang="zh-CN" altLang="en-US" dirty="0"/>
                  <a:t>为了简单，不妨假设寄存器间的移动和复制代价、内存和寄存器的交流代价都是</a:t>
                </a:r>
                <a:r>
                  <a:rPr lang="en-US" altLang="zh-CN" dirty="0"/>
                  <a:t>1</a:t>
                </a:r>
                <a:r>
                  <a:rPr lang="zh-CN" altLang="en-US" dirty="0"/>
                  <a:t>，且机器有两个寄存器。</a:t>
                </a:r>
                <a:endParaRPr lang="en-US" altLang="zh-CN" dirty="0"/>
              </a:p>
              <a:p>
                <a:r>
                  <a:rPr lang="zh-CN" altLang="en-US" dirty="0"/>
                  <a:t>下图给出了指令集、计算过程和生成的最优代码。</a:t>
                </a:r>
                <a:endParaRPr lang="en-US" altLang="zh-CN" dirty="0"/>
              </a:p>
            </p:txBody>
          </p:sp>
        </mc:Choice>
        <mc:Fallback xmlns="">
          <p:sp>
            <p:nvSpPr>
              <p:cNvPr id="3" name="内容占位符 2">
                <a:extLst>
                  <a:ext uri="{FF2B5EF4-FFF2-40B4-BE49-F238E27FC236}">
                    <a16:creationId xmlns:a16="http://schemas.microsoft.com/office/drawing/2014/main" id="{B7F5ECB9-AC77-4973-BBB4-156BB991FCC0}"/>
                  </a:ext>
                </a:extLst>
              </p:cNvPr>
              <p:cNvSpPr>
                <a:spLocks noGrp="1" noRot="1" noChangeAspect="1" noMove="1" noResize="1" noEditPoints="1" noAdjustHandles="1" noChangeArrowheads="1" noChangeShapeType="1" noTextEdit="1"/>
              </p:cNvSpPr>
              <p:nvPr>
                <p:ph idx="1"/>
              </p:nvPr>
            </p:nvSpPr>
            <p:spPr>
              <a:xfrm>
                <a:off x="2589212" y="2133601"/>
                <a:ext cx="8915400" cy="1744005"/>
              </a:xfrm>
              <a:blipFill>
                <a:blip r:embed="rId3"/>
                <a:stretch>
                  <a:fillRect l="-479" t="-1748" r="-410" b="-3846"/>
                </a:stretch>
              </a:blipFill>
            </p:spPr>
            <p:txBody>
              <a:bodyPr/>
              <a:lstStyle/>
              <a:p>
                <a:r>
                  <a:rPr lang="zh-CN" altLang="en-US">
                    <a:noFill/>
                  </a:rPr>
                  <a:t> </a:t>
                </a:r>
              </a:p>
            </p:txBody>
          </p:sp>
        </mc:Fallback>
      </mc:AlternateContent>
      <p:graphicFrame>
        <p:nvGraphicFramePr>
          <p:cNvPr id="4" name="图示 3">
            <a:extLst>
              <a:ext uri="{FF2B5EF4-FFF2-40B4-BE49-F238E27FC236}">
                <a16:creationId xmlns:a16="http://schemas.microsoft.com/office/drawing/2014/main" id="{FC6B8A63-967A-4D7A-AB42-1C2BA3A924DF}"/>
              </a:ext>
            </a:extLst>
          </p:cNvPr>
          <p:cNvGraphicFramePr/>
          <p:nvPr>
            <p:extLst>
              <p:ext uri="{D42A27DB-BD31-4B8C-83A1-F6EECF244321}">
                <p14:modId xmlns:p14="http://schemas.microsoft.com/office/powerpoint/2010/main" val="3621510889"/>
              </p:ext>
            </p:extLst>
          </p:nvPr>
        </p:nvGraphicFramePr>
        <p:xfrm>
          <a:off x="5617028" y="3702288"/>
          <a:ext cx="2546708" cy="2614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文本框 5">
            <a:extLst>
              <a:ext uri="{FF2B5EF4-FFF2-40B4-BE49-F238E27FC236}">
                <a16:creationId xmlns:a16="http://schemas.microsoft.com/office/drawing/2014/main" id="{E4AB98F8-F163-42DE-BA58-00101CE6C811}"/>
              </a:ext>
            </a:extLst>
          </p:cNvPr>
          <p:cNvSpPr txBox="1"/>
          <p:nvPr/>
        </p:nvSpPr>
        <p:spPr>
          <a:xfrm>
            <a:off x="3256105" y="3952351"/>
            <a:ext cx="2360923" cy="1477328"/>
          </a:xfrm>
          <a:prstGeom prst="rect">
            <a:avLst/>
          </a:prstGeom>
          <a:noFill/>
        </p:spPr>
        <p:txBody>
          <a:bodyPr wrap="square" rtlCol="0">
            <a:spAutoFit/>
          </a:bodyPr>
          <a:lstStyle/>
          <a:p>
            <a:r>
              <a:rPr lang="en-US" altLang="zh-CN" dirty="0"/>
              <a:t>Ri = </a:t>
            </a:r>
            <a:r>
              <a:rPr lang="en-US" altLang="zh-CN" dirty="0" err="1"/>
              <a:t>Mj</a:t>
            </a:r>
            <a:endParaRPr lang="en-US" altLang="zh-CN" dirty="0"/>
          </a:p>
          <a:p>
            <a:r>
              <a:rPr lang="en-US" altLang="zh-CN" dirty="0"/>
              <a:t>Ri = Ri OP </a:t>
            </a:r>
            <a:r>
              <a:rPr lang="en-US" altLang="zh-CN" dirty="0" err="1"/>
              <a:t>Rj</a:t>
            </a:r>
            <a:endParaRPr lang="en-US" altLang="zh-CN" dirty="0"/>
          </a:p>
          <a:p>
            <a:r>
              <a:rPr lang="en-US" altLang="zh-CN" dirty="0"/>
              <a:t>Ri = Ri OP </a:t>
            </a:r>
            <a:r>
              <a:rPr lang="en-US" altLang="zh-CN" dirty="0" err="1"/>
              <a:t>Mj</a:t>
            </a:r>
            <a:endParaRPr lang="en-US" altLang="zh-CN" dirty="0"/>
          </a:p>
          <a:p>
            <a:r>
              <a:rPr lang="en-US" altLang="zh-CN" dirty="0"/>
              <a:t>Ri = </a:t>
            </a:r>
            <a:r>
              <a:rPr lang="en-US" altLang="zh-CN" dirty="0" err="1"/>
              <a:t>Rj</a:t>
            </a:r>
            <a:endParaRPr lang="en-US" altLang="zh-CN" dirty="0"/>
          </a:p>
          <a:p>
            <a:r>
              <a:rPr lang="en-US" altLang="zh-CN" dirty="0"/>
              <a:t>Mi = </a:t>
            </a:r>
            <a:r>
              <a:rPr lang="en-US" altLang="zh-CN" dirty="0" err="1"/>
              <a:t>Rj</a:t>
            </a:r>
            <a:endParaRPr lang="zh-CN" altLang="en-US" dirty="0"/>
          </a:p>
        </p:txBody>
      </p:sp>
      <p:sp>
        <p:nvSpPr>
          <p:cNvPr id="7" name="文本框 6">
            <a:extLst>
              <a:ext uri="{FF2B5EF4-FFF2-40B4-BE49-F238E27FC236}">
                <a16:creationId xmlns:a16="http://schemas.microsoft.com/office/drawing/2014/main" id="{C95E3416-179E-4BAC-8F5A-01298F9EC242}"/>
              </a:ext>
            </a:extLst>
          </p:cNvPr>
          <p:cNvSpPr txBox="1"/>
          <p:nvPr/>
        </p:nvSpPr>
        <p:spPr>
          <a:xfrm>
            <a:off x="8373979" y="3952351"/>
            <a:ext cx="2268812" cy="1200329"/>
          </a:xfrm>
          <a:prstGeom prst="rect">
            <a:avLst/>
          </a:prstGeom>
          <a:noFill/>
        </p:spPr>
        <p:txBody>
          <a:bodyPr wrap="square" rtlCol="0">
            <a:spAutoFit/>
          </a:bodyPr>
          <a:lstStyle/>
          <a:p>
            <a:r>
              <a:rPr lang="en-US" altLang="zh-CN" dirty="0"/>
              <a:t>R0 = c</a:t>
            </a:r>
          </a:p>
          <a:p>
            <a:r>
              <a:rPr lang="en-US" altLang="zh-CN" dirty="0"/>
              <a:t>R1 = d</a:t>
            </a:r>
          </a:p>
          <a:p>
            <a:r>
              <a:rPr lang="en-US" altLang="zh-CN" dirty="0"/>
              <a:t>R1 = R1 + e</a:t>
            </a:r>
          </a:p>
          <a:p>
            <a:r>
              <a:rPr lang="en-US" altLang="zh-CN" dirty="0"/>
              <a:t>R0 = R0 + R1</a:t>
            </a:r>
          </a:p>
        </p:txBody>
      </p:sp>
    </p:spTree>
    <p:extLst>
      <p:ext uri="{BB962C8B-B14F-4D97-AF65-F5344CB8AC3E}">
        <p14:creationId xmlns:p14="http://schemas.microsoft.com/office/powerpoint/2010/main" val="37684475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897742-D796-445A-9D2A-0D7E71A94BEE}"/>
              </a:ext>
            </a:extLst>
          </p:cNvPr>
          <p:cNvSpPr>
            <a:spLocks noGrp="1"/>
          </p:cNvSpPr>
          <p:nvPr>
            <p:ph type="title"/>
          </p:nvPr>
        </p:nvSpPr>
        <p:spPr/>
        <p:txBody>
          <a:bodyPr/>
          <a:lstStyle/>
          <a:p>
            <a:r>
              <a:rPr lang="en-US" altLang="zh-CN" dirty="0"/>
              <a:t>DAG</a:t>
            </a:r>
            <a:endParaRPr lang="zh-CN" altLang="en-US" dirty="0"/>
          </a:p>
        </p:txBody>
      </p:sp>
      <p:sp>
        <p:nvSpPr>
          <p:cNvPr id="3" name="内容占位符 2">
            <a:extLst>
              <a:ext uri="{FF2B5EF4-FFF2-40B4-BE49-F238E27FC236}">
                <a16:creationId xmlns:a16="http://schemas.microsoft.com/office/drawing/2014/main" id="{D653ABDC-ADBD-4EF8-A83B-08A2A6B40854}"/>
              </a:ext>
            </a:extLst>
          </p:cNvPr>
          <p:cNvSpPr>
            <a:spLocks noGrp="1"/>
          </p:cNvSpPr>
          <p:nvPr>
            <p:ph idx="1"/>
          </p:nvPr>
        </p:nvSpPr>
        <p:spPr>
          <a:xfrm>
            <a:off x="2589212" y="2133600"/>
            <a:ext cx="8915400" cy="448733"/>
          </a:xfrm>
        </p:spPr>
        <p:txBody>
          <a:bodyPr/>
          <a:lstStyle/>
          <a:p>
            <a:r>
              <a:rPr lang="en-US" altLang="zh-CN" dirty="0"/>
              <a:t>DAG</a:t>
            </a:r>
            <a:r>
              <a:rPr lang="zh-CN" altLang="en-US" dirty="0"/>
              <a:t>是直线程序的一个精简形式。可以通过扫描建立</a:t>
            </a:r>
            <a:r>
              <a:rPr lang="en-US" altLang="zh-CN" dirty="0"/>
              <a:t>DAG</a:t>
            </a:r>
            <a:r>
              <a:rPr lang="zh-CN" altLang="en-US" dirty="0"/>
              <a:t>：</a:t>
            </a:r>
            <a:endParaRPr lang="en-US" altLang="zh-CN" dirty="0"/>
          </a:p>
          <a:p>
            <a:pPr marL="0" indent="0">
              <a:buNone/>
            </a:pPr>
            <a:endParaRPr lang="en-US" altLang="zh-CN" dirty="0"/>
          </a:p>
        </p:txBody>
      </p:sp>
      <p:sp>
        <p:nvSpPr>
          <p:cNvPr id="4" name="文本框 3">
            <a:extLst>
              <a:ext uri="{FF2B5EF4-FFF2-40B4-BE49-F238E27FC236}">
                <a16:creationId xmlns:a16="http://schemas.microsoft.com/office/drawing/2014/main" id="{357356DC-6D95-46C3-BB51-2FCBB639AFB0}"/>
              </a:ext>
            </a:extLst>
          </p:cNvPr>
          <p:cNvSpPr txBox="1"/>
          <p:nvPr/>
        </p:nvSpPr>
        <p:spPr>
          <a:xfrm>
            <a:off x="2115472" y="2803839"/>
            <a:ext cx="1361008" cy="175432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t>i = i + 2</a:t>
            </a:r>
          </a:p>
          <a:p>
            <a:r>
              <a:rPr lang="en-US" altLang="zh-CN" dirty="0"/>
              <a:t>j = i + 3</a:t>
            </a:r>
          </a:p>
          <a:p>
            <a:r>
              <a:rPr lang="en-US" altLang="zh-CN" dirty="0"/>
              <a:t>i = i + j</a:t>
            </a:r>
          </a:p>
          <a:p>
            <a:r>
              <a:rPr lang="en-US" altLang="zh-CN" dirty="0"/>
              <a:t>a = i + j</a:t>
            </a:r>
          </a:p>
          <a:p>
            <a:endParaRPr lang="en-US" altLang="zh-CN" dirty="0"/>
          </a:p>
          <a:p>
            <a:endParaRPr lang="en-US" altLang="zh-CN" dirty="0"/>
          </a:p>
        </p:txBody>
      </p:sp>
      <p:graphicFrame>
        <p:nvGraphicFramePr>
          <p:cNvPr id="6" name="图示 5">
            <a:extLst>
              <a:ext uri="{FF2B5EF4-FFF2-40B4-BE49-F238E27FC236}">
                <a16:creationId xmlns:a16="http://schemas.microsoft.com/office/drawing/2014/main" id="{DC3B14ED-A38F-400B-B35D-19A825F62B04}"/>
              </a:ext>
            </a:extLst>
          </p:cNvPr>
          <p:cNvGraphicFramePr/>
          <p:nvPr>
            <p:extLst>
              <p:ext uri="{D42A27DB-BD31-4B8C-83A1-F6EECF244321}">
                <p14:modId xmlns:p14="http://schemas.microsoft.com/office/powerpoint/2010/main" val="4257554091"/>
              </p:ext>
            </p:extLst>
          </p:nvPr>
        </p:nvGraphicFramePr>
        <p:xfrm>
          <a:off x="3622703" y="2819829"/>
          <a:ext cx="2226722" cy="1837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 name="组合 29">
            <a:extLst>
              <a:ext uri="{FF2B5EF4-FFF2-40B4-BE49-F238E27FC236}">
                <a16:creationId xmlns:a16="http://schemas.microsoft.com/office/drawing/2014/main" id="{C6B69166-F537-46F6-8458-1E68FA8A32AE}"/>
              </a:ext>
            </a:extLst>
          </p:cNvPr>
          <p:cNvGrpSpPr/>
          <p:nvPr/>
        </p:nvGrpSpPr>
        <p:grpSpPr>
          <a:xfrm>
            <a:off x="5653134" y="2792591"/>
            <a:ext cx="2142066" cy="2468344"/>
            <a:chOff x="6451602" y="2730190"/>
            <a:chExt cx="2142066" cy="2468344"/>
          </a:xfrm>
        </p:grpSpPr>
        <p:grpSp>
          <p:nvGrpSpPr>
            <p:cNvPr id="26" name="组合 25">
              <a:extLst>
                <a:ext uri="{FF2B5EF4-FFF2-40B4-BE49-F238E27FC236}">
                  <a16:creationId xmlns:a16="http://schemas.microsoft.com/office/drawing/2014/main" id="{9BC334C8-59B8-4EE9-A538-40970B9704EC}"/>
                </a:ext>
              </a:extLst>
            </p:cNvPr>
            <p:cNvGrpSpPr/>
            <p:nvPr/>
          </p:nvGrpSpPr>
          <p:grpSpPr>
            <a:xfrm>
              <a:off x="6451602" y="3183467"/>
              <a:ext cx="2142066" cy="2015067"/>
              <a:chOff x="6451602" y="2802467"/>
              <a:chExt cx="2142066" cy="2015067"/>
            </a:xfrm>
          </p:grpSpPr>
          <p:graphicFrame>
            <p:nvGraphicFramePr>
              <p:cNvPr id="7" name="图示 6">
                <a:extLst>
                  <a:ext uri="{FF2B5EF4-FFF2-40B4-BE49-F238E27FC236}">
                    <a16:creationId xmlns:a16="http://schemas.microsoft.com/office/drawing/2014/main" id="{607CE094-9EC3-4671-BC96-0494D45F5D83}"/>
                  </a:ext>
                </a:extLst>
              </p:cNvPr>
              <p:cNvGraphicFramePr/>
              <p:nvPr>
                <p:extLst>
                  <p:ext uri="{D42A27DB-BD31-4B8C-83A1-F6EECF244321}">
                    <p14:modId xmlns:p14="http://schemas.microsoft.com/office/powerpoint/2010/main" val="2092204950"/>
                  </p:ext>
                </p:extLst>
              </p:nvPr>
            </p:nvGraphicFramePr>
            <p:xfrm>
              <a:off x="6451602" y="2980267"/>
              <a:ext cx="2142066" cy="18372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5" name="组合 24">
                <a:extLst>
                  <a:ext uri="{FF2B5EF4-FFF2-40B4-BE49-F238E27FC236}">
                    <a16:creationId xmlns:a16="http://schemas.microsoft.com/office/drawing/2014/main" id="{BDF7268B-41AE-4D48-83B8-387EB3D761A2}"/>
                  </a:ext>
                </a:extLst>
              </p:cNvPr>
              <p:cNvGrpSpPr/>
              <p:nvPr/>
            </p:nvGrpSpPr>
            <p:grpSpPr>
              <a:xfrm>
                <a:off x="7179733" y="2802467"/>
                <a:ext cx="558800" cy="872065"/>
                <a:chOff x="7179733" y="2802467"/>
                <a:chExt cx="558800" cy="872065"/>
              </a:xfrm>
            </p:grpSpPr>
            <p:cxnSp>
              <p:nvCxnSpPr>
                <p:cNvPr id="9" name="直接连接符 8">
                  <a:extLst>
                    <a:ext uri="{FF2B5EF4-FFF2-40B4-BE49-F238E27FC236}">
                      <a16:creationId xmlns:a16="http://schemas.microsoft.com/office/drawing/2014/main" id="{0E341AEC-4F33-44CE-9947-B1BB84068C10}"/>
                    </a:ext>
                  </a:extLst>
                </p:cNvPr>
                <p:cNvCxnSpPr>
                  <a:cxnSpLocks/>
                </p:cNvCxnSpPr>
                <p:nvPr/>
              </p:nvCxnSpPr>
              <p:spPr>
                <a:xfrm>
                  <a:off x="7179733" y="2915138"/>
                  <a:ext cx="0" cy="759394"/>
                </a:xfrm>
                <a:prstGeom prst="line">
                  <a:avLst/>
                </a:prstGeom>
              </p:spPr>
              <p:style>
                <a:lnRef idx="2">
                  <a:schemeClr val="dk1"/>
                </a:lnRef>
                <a:fillRef idx="0">
                  <a:schemeClr val="dk1"/>
                </a:fillRef>
                <a:effectRef idx="1">
                  <a:schemeClr val="dk1"/>
                </a:effectRef>
                <a:fontRef idx="minor">
                  <a:schemeClr val="tx1"/>
                </a:fontRef>
              </p:style>
            </p:cxnSp>
            <p:cxnSp>
              <p:nvCxnSpPr>
                <p:cNvPr id="10" name="直接连接符 9">
                  <a:extLst>
                    <a:ext uri="{FF2B5EF4-FFF2-40B4-BE49-F238E27FC236}">
                      <a16:creationId xmlns:a16="http://schemas.microsoft.com/office/drawing/2014/main" id="{BADD37AE-C429-4C65-9BE1-67FFEC64CD0C}"/>
                    </a:ext>
                  </a:extLst>
                </p:cNvPr>
                <p:cNvCxnSpPr>
                  <a:cxnSpLocks/>
                </p:cNvCxnSpPr>
                <p:nvPr/>
              </p:nvCxnSpPr>
              <p:spPr>
                <a:xfrm>
                  <a:off x="7738533" y="2915138"/>
                  <a:ext cx="0" cy="65129"/>
                </a:xfrm>
                <a:prstGeom prst="line">
                  <a:avLst/>
                </a:prstGeom>
              </p:spPr>
              <p:style>
                <a:lnRef idx="2">
                  <a:schemeClr val="dk1"/>
                </a:lnRef>
                <a:fillRef idx="0">
                  <a:schemeClr val="dk1"/>
                </a:fillRef>
                <a:effectRef idx="1">
                  <a:schemeClr val="dk1"/>
                </a:effectRef>
                <a:fontRef idx="minor">
                  <a:schemeClr val="tx1"/>
                </a:fontRef>
              </p:style>
            </p:cxnSp>
            <p:cxnSp>
              <p:nvCxnSpPr>
                <p:cNvPr id="13" name="直接连接符 12">
                  <a:extLst>
                    <a:ext uri="{FF2B5EF4-FFF2-40B4-BE49-F238E27FC236}">
                      <a16:creationId xmlns:a16="http://schemas.microsoft.com/office/drawing/2014/main" id="{465DE858-66BF-4DA0-BFC9-A69BF2A7F444}"/>
                    </a:ext>
                  </a:extLst>
                </p:cNvPr>
                <p:cNvCxnSpPr>
                  <a:cxnSpLocks/>
                </p:cNvCxnSpPr>
                <p:nvPr/>
              </p:nvCxnSpPr>
              <p:spPr>
                <a:xfrm>
                  <a:off x="7179733" y="2915138"/>
                  <a:ext cx="558800" cy="0"/>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a:extLst>
                    <a:ext uri="{FF2B5EF4-FFF2-40B4-BE49-F238E27FC236}">
                      <a16:creationId xmlns:a16="http://schemas.microsoft.com/office/drawing/2014/main" id="{2D885D42-BB99-46C0-8AAE-A0409947BF7E}"/>
                    </a:ext>
                  </a:extLst>
                </p:cNvPr>
                <p:cNvCxnSpPr>
                  <a:cxnSpLocks/>
                </p:cNvCxnSpPr>
                <p:nvPr/>
              </p:nvCxnSpPr>
              <p:spPr>
                <a:xfrm>
                  <a:off x="7459133" y="2802467"/>
                  <a:ext cx="0" cy="112671"/>
                </a:xfrm>
                <a:prstGeom prst="line">
                  <a:avLst/>
                </a:prstGeom>
              </p:spPr>
              <p:style>
                <a:lnRef idx="2">
                  <a:schemeClr val="dk1"/>
                </a:lnRef>
                <a:fillRef idx="0">
                  <a:schemeClr val="dk1"/>
                </a:fillRef>
                <a:effectRef idx="1">
                  <a:schemeClr val="dk1"/>
                </a:effectRef>
                <a:fontRef idx="minor">
                  <a:schemeClr val="tx1"/>
                </a:fontRef>
              </p:style>
            </p:cxnSp>
          </p:grpSp>
        </p:grpSp>
        <p:sp>
          <p:nvSpPr>
            <p:cNvPr id="28" name="矩形: 圆角 27">
              <a:extLst>
                <a:ext uri="{FF2B5EF4-FFF2-40B4-BE49-F238E27FC236}">
                  <a16:creationId xmlns:a16="http://schemas.microsoft.com/office/drawing/2014/main" id="{A8A0D1B0-15D2-4459-B315-273A2BDBEDEA}"/>
                </a:ext>
              </a:extLst>
            </p:cNvPr>
            <p:cNvSpPr/>
            <p:nvPr/>
          </p:nvSpPr>
          <p:spPr>
            <a:xfrm>
              <a:off x="7096718" y="2730190"/>
              <a:ext cx="724829" cy="483219"/>
            </a:xfrm>
            <a:prstGeom prst="roundRect">
              <a:avLst>
                <a:gd name="adj" fmla="val 10000"/>
              </a:avLst>
            </a:prstGeom>
            <a:noFill/>
          </p:spPr>
          <p:style>
            <a:lnRef idx="2">
              <a:schemeClr val="dk1"/>
            </a:lnRef>
            <a:fillRef idx="1">
              <a:schemeClr val="lt1"/>
            </a:fillRef>
            <a:effectRef idx="0">
              <a:schemeClr val="dk1"/>
            </a:effectRef>
            <a:fontRef idx="minor">
              <a:schemeClr val="dk1"/>
            </a:fontRef>
          </p:style>
          <p:txBody>
            <a:bodyPr/>
            <a:lstStyle/>
            <a:p>
              <a:r>
                <a:rPr lang="en-US" altLang="zh-CN" sz="2100" dirty="0"/>
                <a:t>+(i)</a:t>
              </a:r>
              <a:endParaRPr lang="zh-CN" altLang="en-US" sz="2100" dirty="0"/>
            </a:p>
          </p:txBody>
        </p:sp>
      </p:grpSp>
      <p:grpSp>
        <p:nvGrpSpPr>
          <p:cNvPr id="24" name="组合 23">
            <a:extLst>
              <a:ext uri="{FF2B5EF4-FFF2-40B4-BE49-F238E27FC236}">
                <a16:creationId xmlns:a16="http://schemas.microsoft.com/office/drawing/2014/main" id="{41133399-35CF-41CE-8575-983327731F60}"/>
              </a:ext>
            </a:extLst>
          </p:cNvPr>
          <p:cNvGrpSpPr/>
          <p:nvPr/>
        </p:nvGrpSpPr>
        <p:grpSpPr>
          <a:xfrm>
            <a:off x="7993495" y="2574947"/>
            <a:ext cx="2142066" cy="3219475"/>
            <a:chOff x="7993495" y="2574947"/>
            <a:chExt cx="2142066" cy="3219475"/>
          </a:xfrm>
        </p:grpSpPr>
        <p:sp>
          <p:nvSpPr>
            <p:cNvPr id="59" name="矩形: 圆角 58">
              <a:extLst>
                <a:ext uri="{FF2B5EF4-FFF2-40B4-BE49-F238E27FC236}">
                  <a16:creationId xmlns:a16="http://schemas.microsoft.com/office/drawing/2014/main" id="{BA2B6AA4-BD20-4632-85D3-E4DEA88D461C}"/>
                </a:ext>
              </a:extLst>
            </p:cNvPr>
            <p:cNvSpPr/>
            <p:nvPr/>
          </p:nvSpPr>
          <p:spPr>
            <a:xfrm>
              <a:off x="9120018" y="2574947"/>
              <a:ext cx="724829" cy="483219"/>
            </a:xfrm>
            <a:prstGeom prst="roundRect">
              <a:avLst>
                <a:gd name="adj" fmla="val 10000"/>
              </a:avLst>
            </a:prstGeom>
            <a:noFill/>
          </p:spPr>
          <p:style>
            <a:lnRef idx="2">
              <a:schemeClr val="dk1"/>
            </a:lnRef>
            <a:fillRef idx="1">
              <a:schemeClr val="lt1"/>
            </a:fillRef>
            <a:effectRef idx="0">
              <a:schemeClr val="dk1"/>
            </a:effectRef>
            <a:fontRef idx="minor">
              <a:schemeClr val="dk1"/>
            </a:fontRef>
          </p:style>
          <p:txBody>
            <a:bodyPr/>
            <a:lstStyle/>
            <a:p>
              <a:r>
                <a:rPr lang="en-US" altLang="zh-CN" sz="2100" dirty="0"/>
                <a:t>+(a)</a:t>
              </a:r>
              <a:endParaRPr lang="zh-CN" altLang="en-US" sz="2100" dirty="0"/>
            </a:p>
          </p:txBody>
        </p:sp>
        <p:grpSp>
          <p:nvGrpSpPr>
            <p:cNvPr id="16" name="组合 15">
              <a:extLst>
                <a:ext uri="{FF2B5EF4-FFF2-40B4-BE49-F238E27FC236}">
                  <a16:creationId xmlns:a16="http://schemas.microsoft.com/office/drawing/2014/main" id="{3DC930EA-5231-496C-B907-AEC155FA751E}"/>
                </a:ext>
              </a:extLst>
            </p:cNvPr>
            <p:cNvGrpSpPr/>
            <p:nvPr/>
          </p:nvGrpSpPr>
          <p:grpSpPr>
            <a:xfrm>
              <a:off x="7993495" y="3304345"/>
              <a:ext cx="2142066" cy="2490077"/>
              <a:chOff x="8026079" y="2756705"/>
              <a:chExt cx="2142066" cy="2490077"/>
            </a:xfrm>
          </p:grpSpPr>
          <p:grpSp>
            <p:nvGrpSpPr>
              <p:cNvPr id="32" name="组合 31">
                <a:extLst>
                  <a:ext uri="{FF2B5EF4-FFF2-40B4-BE49-F238E27FC236}">
                    <a16:creationId xmlns:a16="http://schemas.microsoft.com/office/drawing/2014/main" id="{FF0AFE66-EF0F-4B65-B705-DB6C6317761C}"/>
                  </a:ext>
                </a:extLst>
              </p:cNvPr>
              <p:cNvGrpSpPr/>
              <p:nvPr/>
            </p:nvGrpSpPr>
            <p:grpSpPr>
              <a:xfrm>
                <a:off x="8026079" y="2756705"/>
                <a:ext cx="2142066" cy="2490077"/>
                <a:chOff x="6451602" y="2708457"/>
                <a:chExt cx="2142066" cy="2490077"/>
              </a:xfrm>
            </p:grpSpPr>
            <p:grpSp>
              <p:nvGrpSpPr>
                <p:cNvPr id="33" name="组合 32">
                  <a:extLst>
                    <a:ext uri="{FF2B5EF4-FFF2-40B4-BE49-F238E27FC236}">
                      <a16:creationId xmlns:a16="http://schemas.microsoft.com/office/drawing/2014/main" id="{78D73C17-C421-4422-B8FD-C196A422CABF}"/>
                    </a:ext>
                  </a:extLst>
                </p:cNvPr>
                <p:cNvGrpSpPr/>
                <p:nvPr/>
              </p:nvGrpSpPr>
              <p:grpSpPr>
                <a:xfrm>
                  <a:off x="6451602" y="3183467"/>
                  <a:ext cx="2142066" cy="2015067"/>
                  <a:chOff x="6451602" y="2802467"/>
                  <a:chExt cx="2142066" cy="2015067"/>
                </a:xfrm>
              </p:grpSpPr>
              <p:graphicFrame>
                <p:nvGraphicFramePr>
                  <p:cNvPr id="37" name="图示 36">
                    <a:extLst>
                      <a:ext uri="{FF2B5EF4-FFF2-40B4-BE49-F238E27FC236}">
                        <a16:creationId xmlns:a16="http://schemas.microsoft.com/office/drawing/2014/main" id="{5747EF0E-36AB-467E-B85A-4D27BD5CF29C}"/>
                      </a:ext>
                    </a:extLst>
                  </p:cNvPr>
                  <p:cNvGraphicFramePr/>
                  <p:nvPr>
                    <p:extLst>
                      <p:ext uri="{D42A27DB-BD31-4B8C-83A1-F6EECF244321}">
                        <p14:modId xmlns:p14="http://schemas.microsoft.com/office/powerpoint/2010/main" val="3431458866"/>
                      </p:ext>
                    </p:extLst>
                  </p:nvPr>
                </p:nvGraphicFramePr>
                <p:xfrm>
                  <a:off x="6451602" y="2980267"/>
                  <a:ext cx="2142066" cy="18372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38" name="组合 37">
                    <a:extLst>
                      <a:ext uri="{FF2B5EF4-FFF2-40B4-BE49-F238E27FC236}">
                        <a16:creationId xmlns:a16="http://schemas.microsoft.com/office/drawing/2014/main" id="{31FF72D6-CC50-42FF-B02E-803F4E7564D4}"/>
                      </a:ext>
                    </a:extLst>
                  </p:cNvPr>
                  <p:cNvGrpSpPr/>
                  <p:nvPr/>
                </p:nvGrpSpPr>
                <p:grpSpPr>
                  <a:xfrm>
                    <a:off x="7179733" y="2802467"/>
                    <a:ext cx="957057" cy="872065"/>
                    <a:chOff x="7179733" y="2802467"/>
                    <a:chExt cx="957057" cy="872065"/>
                  </a:xfrm>
                </p:grpSpPr>
                <p:cxnSp>
                  <p:nvCxnSpPr>
                    <p:cNvPr id="39" name="直接连接符 38">
                      <a:extLst>
                        <a:ext uri="{FF2B5EF4-FFF2-40B4-BE49-F238E27FC236}">
                          <a16:creationId xmlns:a16="http://schemas.microsoft.com/office/drawing/2014/main" id="{796EED21-49A5-49DD-AFC4-13FFFB28DCB4}"/>
                        </a:ext>
                      </a:extLst>
                    </p:cNvPr>
                    <p:cNvCxnSpPr>
                      <a:cxnSpLocks/>
                    </p:cNvCxnSpPr>
                    <p:nvPr/>
                  </p:nvCxnSpPr>
                  <p:spPr>
                    <a:xfrm>
                      <a:off x="7179733" y="2915138"/>
                      <a:ext cx="0" cy="759394"/>
                    </a:xfrm>
                    <a:prstGeom prst="line">
                      <a:avLst/>
                    </a:prstGeom>
                  </p:spPr>
                  <p:style>
                    <a:lnRef idx="2">
                      <a:schemeClr val="dk1"/>
                    </a:lnRef>
                    <a:fillRef idx="0">
                      <a:schemeClr val="dk1"/>
                    </a:fillRef>
                    <a:effectRef idx="1">
                      <a:schemeClr val="dk1"/>
                    </a:effectRef>
                    <a:fontRef idx="minor">
                      <a:schemeClr val="tx1"/>
                    </a:fontRef>
                  </p:style>
                </p:cxnSp>
                <p:cxnSp>
                  <p:nvCxnSpPr>
                    <p:cNvPr id="41" name="直接连接符 40">
                      <a:extLst>
                        <a:ext uri="{FF2B5EF4-FFF2-40B4-BE49-F238E27FC236}">
                          <a16:creationId xmlns:a16="http://schemas.microsoft.com/office/drawing/2014/main" id="{D289CA41-DF9F-4DE3-A59B-F34084E76C12}"/>
                        </a:ext>
                      </a:extLst>
                    </p:cNvPr>
                    <p:cNvCxnSpPr>
                      <a:cxnSpLocks/>
                    </p:cNvCxnSpPr>
                    <p:nvPr/>
                  </p:nvCxnSpPr>
                  <p:spPr>
                    <a:xfrm>
                      <a:off x="7179733" y="2915138"/>
                      <a:ext cx="957057" cy="0"/>
                    </a:xfrm>
                    <a:prstGeom prst="line">
                      <a:avLst/>
                    </a:prstGeom>
                  </p:spPr>
                  <p:style>
                    <a:lnRef idx="2">
                      <a:schemeClr val="dk1"/>
                    </a:lnRef>
                    <a:fillRef idx="0">
                      <a:schemeClr val="dk1"/>
                    </a:fillRef>
                    <a:effectRef idx="1">
                      <a:schemeClr val="dk1"/>
                    </a:effectRef>
                    <a:fontRef idx="minor">
                      <a:schemeClr val="tx1"/>
                    </a:fontRef>
                  </p:style>
                </p:cxnSp>
                <p:cxnSp>
                  <p:nvCxnSpPr>
                    <p:cNvPr id="42" name="直接连接符 41">
                      <a:extLst>
                        <a:ext uri="{FF2B5EF4-FFF2-40B4-BE49-F238E27FC236}">
                          <a16:creationId xmlns:a16="http://schemas.microsoft.com/office/drawing/2014/main" id="{6E935C99-9714-4350-A010-EA5AA144C04E}"/>
                        </a:ext>
                      </a:extLst>
                    </p:cNvPr>
                    <p:cNvCxnSpPr>
                      <a:cxnSpLocks/>
                    </p:cNvCxnSpPr>
                    <p:nvPr/>
                  </p:nvCxnSpPr>
                  <p:spPr>
                    <a:xfrm>
                      <a:off x="7459133" y="2802467"/>
                      <a:ext cx="0" cy="112671"/>
                    </a:xfrm>
                    <a:prstGeom prst="line">
                      <a:avLst/>
                    </a:prstGeom>
                  </p:spPr>
                  <p:style>
                    <a:lnRef idx="2">
                      <a:schemeClr val="dk1"/>
                    </a:lnRef>
                    <a:fillRef idx="0">
                      <a:schemeClr val="dk1"/>
                    </a:fillRef>
                    <a:effectRef idx="1">
                      <a:schemeClr val="dk1"/>
                    </a:effectRef>
                    <a:fontRef idx="minor">
                      <a:schemeClr val="tx1"/>
                    </a:fontRef>
                  </p:style>
                </p:cxnSp>
              </p:grpSp>
            </p:grpSp>
            <p:sp>
              <p:nvSpPr>
                <p:cNvPr id="35" name="矩形: 圆角 34">
                  <a:extLst>
                    <a:ext uri="{FF2B5EF4-FFF2-40B4-BE49-F238E27FC236}">
                      <a16:creationId xmlns:a16="http://schemas.microsoft.com/office/drawing/2014/main" id="{FB9BD707-3A11-4A05-861B-BC3D9DF4D7A3}"/>
                    </a:ext>
                  </a:extLst>
                </p:cNvPr>
                <p:cNvSpPr/>
                <p:nvPr/>
              </p:nvSpPr>
              <p:spPr>
                <a:xfrm>
                  <a:off x="7096718" y="2708457"/>
                  <a:ext cx="724829" cy="483219"/>
                </a:xfrm>
                <a:prstGeom prst="roundRect">
                  <a:avLst>
                    <a:gd name="adj" fmla="val 10000"/>
                  </a:avLst>
                </a:prstGeom>
                <a:noFill/>
              </p:spPr>
              <p:style>
                <a:lnRef idx="2">
                  <a:schemeClr val="dk1"/>
                </a:lnRef>
                <a:fillRef idx="1">
                  <a:schemeClr val="lt1"/>
                </a:fillRef>
                <a:effectRef idx="0">
                  <a:schemeClr val="dk1"/>
                </a:effectRef>
                <a:fontRef idx="minor">
                  <a:schemeClr val="dk1"/>
                </a:fontRef>
              </p:style>
              <p:txBody>
                <a:bodyPr/>
                <a:lstStyle/>
                <a:p>
                  <a:r>
                    <a:rPr lang="en-US" altLang="zh-CN" sz="2100" dirty="0"/>
                    <a:t>+(i)</a:t>
                  </a:r>
                  <a:endParaRPr lang="zh-CN" altLang="en-US" sz="2100" dirty="0"/>
                </a:p>
              </p:txBody>
            </p:sp>
          </p:grpSp>
          <p:cxnSp>
            <p:nvCxnSpPr>
              <p:cNvPr id="34" name="直接连接符 33">
                <a:extLst>
                  <a:ext uri="{FF2B5EF4-FFF2-40B4-BE49-F238E27FC236}">
                    <a16:creationId xmlns:a16="http://schemas.microsoft.com/office/drawing/2014/main" id="{5DAA731C-B0FE-4F05-81AC-4EB1E40CA056}"/>
                  </a:ext>
                </a:extLst>
              </p:cNvPr>
              <p:cNvCxnSpPr>
                <a:cxnSpLocks/>
              </p:cNvCxnSpPr>
              <p:nvPr/>
            </p:nvCxnSpPr>
            <p:spPr>
              <a:xfrm flipV="1">
                <a:off x="9711267" y="3344386"/>
                <a:ext cx="0" cy="79282"/>
              </a:xfrm>
              <a:prstGeom prst="line">
                <a:avLst/>
              </a:prstGeom>
            </p:spPr>
            <p:style>
              <a:lnRef idx="2">
                <a:schemeClr val="dk1"/>
              </a:lnRef>
              <a:fillRef idx="0">
                <a:schemeClr val="dk1"/>
              </a:fillRef>
              <a:effectRef idx="1">
                <a:schemeClr val="dk1"/>
              </a:effectRef>
              <a:fontRef idx="minor">
                <a:schemeClr val="tx1"/>
              </a:fontRef>
            </p:style>
          </p:cxnSp>
        </p:grpSp>
        <p:cxnSp>
          <p:nvCxnSpPr>
            <p:cNvPr id="43" name="直接连接符 42">
              <a:extLst>
                <a:ext uri="{FF2B5EF4-FFF2-40B4-BE49-F238E27FC236}">
                  <a16:creationId xmlns:a16="http://schemas.microsoft.com/office/drawing/2014/main" id="{3E73F6FE-BE9B-4320-97E2-AEF00794D7C2}"/>
                </a:ext>
              </a:extLst>
            </p:cNvPr>
            <p:cNvCxnSpPr>
              <a:cxnSpLocks/>
            </p:cNvCxnSpPr>
            <p:nvPr/>
          </p:nvCxnSpPr>
          <p:spPr>
            <a:xfrm>
              <a:off x="9003905" y="3164683"/>
              <a:ext cx="957057" cy="0"/>
            </a:xfrm>
            <a:prstGeom prst="line">
              <a:avLst/>
            </a:prstGeom>
          </p:spPr>
          <p:style>
            <a:lnRef idx="2">
              <a:schemeClr val="dk1"/>
            </a:lnRef>
            <a:fillRef idx="0">
              <a:schemeClr val="dk1"/>
            </a:fillRef>
            <a:effectRef idx="1">
              <a:schemeClr val="dk1"/>
            </a:effectRef>
            <a:fontRef idx="minor">
              <a:schemeClr val="tx1"/>
            </a:fontRef>
          </p:style>
        </p:cxnSp>
        <p:cxnSp>
          <p:nvCxnSpPr>
            <p:cNvPr id="45" name="直接连接符 44">
              <a:extLst>
                <a:ext uri="{FF2B5EF4-FFF2-40B4-BE49-F238E27FC236}">
                  <a16:creationId xmlns:a16="http://schemas.microsoft.com/office/drawing/2014/main" id="{11D8B528-892A-4CA2-A4A2-B50270045BB2}"/>
                </a:ext>
              </a:extLst>
            </p:cNvPr>
            <p:cNvCxnSpPr>
              <a:cxnSpLocks/>
              <a:stCxn id="35" idx="0"/>
            </p:cNvCxnSpPr>
            <p:nvPr/>
          </p:nvCxnSpPr>
          <p:spPr>
            <a:xfrm flipV="1">
              <a:off x="9001026" y="3164685"/>
              <a:ext cx="0" cy="139660"/>
            </a:xfrm>
            <a:prstGeom prst="line">
              <a:avLst/>
            </a:prstGeom>
          </p:spPr>
          <p:style>
            <a:lnRef idx="2">
              <a:schemeClr val="dk1"/>
            </a:lnRef>
            <a:fillRef idx="0">
              <a:schemeClr val="dk1"/>
            </a:fillRef>
            <a:effectRef idx="1">
              <a:schemeClr val="dk1"/>
            </a:effectRef>
            <a:fontRef idx="minor">
              <a:schemeClr val="tx1"/>
            </a:fontRef>
          </p:style>
        </p:cxnSp>
        <p:cxnSp>
          <p:nvCxnSpPr>
            <p:cNvPr id="47" name="直接连接符 46">
              <a:extLst>
                <a:ext uri="{FF2B5EF4-FFF2-40B4-BE49-F238E27FC236}">
                  <a16:creationId xmlns:a16="http://schemas.microsoft.com/office/drawing/2014/main" id="{2A353CD7-79A5-4CF0-9518-39BBD3842FEC}"/>
                </a:ext>
              </a:extLst>
            </p:cNvPr>
            <p:cNvCxnSpPr>
              <a:cxnSpLocks/>
            </p:cNvCxnSpPr>
            <p:nvPr/>
          </p:nvCxnSpPr>
          <p:spPr>
            <a:xfrm flipV="1">
              <a:off x="9960962" y="3164683"/>
              <a:ext cx="0" cy="792472"/>
            </a:xfrm>
            <a:prstGeom prst="line">
              <a:avLst/>
            </a:prstGeom>
          </p:spPr>
          <p:style>
            <a:lnRef idx="2">
              <a:schemeClr val="dk1"/>
            </a:lnRef>
            <a:fillRef idx="0">
              <a:schemeClr val="dk1"/>
            </a:fillRef>
            <a:effectRef idx="1">
              <a:schemeClr val="dk1"/>
            </a:effectRef>
            <a:fontRef idx="minor">
              <a:schemeClr val="tx1"/>
            </a:fontRef>
          </p:style>
        </p:cxnSp>
        <p:cxnSp>
          <p:nvCxnSpPr>
            <p:cNvPr id="48" name="直接连接符 47">
              <a:extLst>
                <a:ext uri="{FF2B5EF4-FFF2-40B4-BE49-F238E27FC236}">
                  <a16:creationId xmlns:a16="http://schemas.microsoft.com/office/drawing/2014/main" id="{4F8859C8-AC12-434C-9EC1-E4C035E8B48F}"/>
                </a:ext>
              </a:extLst>
            </p:cNvPr>
            <p:cNvCxnSpPr>
              <a:cxnSpLocks/>
              <a:endCxn id="59" idx="2"/>
            </p:cNvCxnSpPr>
            <p:nvPr/>
          </p:nvCxnSpPr>
          <p:spPr>
            <a:xfrm flipV="1">
              <a:off x="9480994" y="3058166"/>
              <a:ext cx="1439" cy="104462"/>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740749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B20468-197D-4AB8-874E-D3BC13A2B1B2}"/>
              </a:ext>
            </a:extLst>
          </p:cNvPr>
          <p:cNvSpPr>
            <a:spLocks noGrp="1"/>
          </p:cNvSpPr>
          <p:nvPr>
            <p:ph type="title"/>
          </p:nvPr>
        </p:nvSpPr>
        <p:spPr/>
        <p:txBody>
          <a:bodyPr/>
          <a:lstStyle/>
          <a:p>
            <a:r>
              <a:rPr lang="en-US" altLang="zh-CN" dirty="0"/>
              <a:t>DAG</a:t>
            </a:r>
            <a:r>
              <a:rPr lang="zh-CN" altLang="en-US" dirty="0"/>
              <a:t>的作用</a:t>
            </a:r>
          </a:p>
        </p:txBody>
      </p:sp>
      <p:sp>
        <p:nvSpPr>
          <p:cNvPr id="3" name="内容占位符 2">
            <a:extLst>
              <a:ext uri="{FF2B5EF4-FFF2-40B4-BE49-F238E27FC236}">
                <a16:creationId xmlns:a16="http://schemas.microsoft.com/office/drawing/2014/main" id="{643765C2-431A-43A1-A238-F77B1400CAFB}"/>
              </a:ext>
            </a:extLst>
          </p:cNvPr>
          <p:cNvSpPr>
            <a:spLocks noGrp="1"/>
          </p:cNvSpPr>
          <p:nvPr>
            <p:ph idx="1"/>
          </p:nvPr>
        </p:nvSpPr>
        <p:spPr/>
        <p:txBody>
          <a:bodyPr/>
          <a:lstStyle/>
          <a:p>
            <a:r>
              <a:rPr lang="en-US" altLang="zh-CN" dirty="0"/>
              <a:t>DAG</a:t>
            </a:r>
            <a:r>
              <a:rPr lang="zh-CN" altLang="en-US" dirty="0"/>
              <a:t>可能起到的作用有：</a:t>
            </a:r>
            <a:endParaRPr lang="en-US" altLang="zh-CN" dirty="0"/>
          </a:p>
          <a:p>
            <a:pPr lvl="1"/>
            <a:r>
              <a:rPr lang="zh-CN" altLang="en-US" dirty="0"/>
              <a:t>合并已知量</a:t>
            </a:r>
            <a:endParaRPr lang="en-US" altLang="zh-CN" dirty="0"/>
          </a:p>
          <a:p>
            <a:pPr lvl="1"/>
            <a:r>
              <a:rPr lang="zh-CN" altLang="en-US" dirty="0"/>
              <a:t>复写传播</a:t>
            </a:r>
            <a:endParaRPr lang="en-US" altLang="zh-CN" dirty="0"/>
          </a:p>
          <a:p>
            <a:pPr lvl="1"/>
            <a:r>
              <a:rPr lang="zh-CN" altLang="en-US" dirty="0"/>
              <a:t>删除无用运算</a:t>
            </a:r>
            <a:endParaRPr lang="en-US" altLang="zh-CN" dirty="0"/>
          </a:p>
          <a:p>
            <a:pPr lvl="1"/>
            <a:r>
              <a:rPr lang="zh-CN" altLang="en-US" dirty="0"/>
              <a:t>删除无用赋值</a:t>
            </a:r>
            <a:endParaRPr lang="en-US" altLang="zh-CN" dirty="0"/>
          </a:p>
          <a:p>
            <a:r>
              <a:rPr lang="zh-CN" altLang="en-US" dirty="0"/>
              <a:t>求一个</a:t>
            </a:r>
            <a:r>
              <a:rPr lang="en-US" altLang="zh-CN" dirty="0"/>
              <a:t>DAG</a:t>
            </a:r>
            <a:r>
              <a:rPr lang="zh-CN" altLang="en-US" dirty="0"/>
              <a:t>生成代码所需最少的寄存器，是</a:t>
            </a:r>
            <a:r>
              <a:rPr lang="en-US" altLang="zh-CN" dirty="0"/>
              <a:t>NP-hard</a:t>
            </a:r>
            <a:r>
              <a:rPr lang="zh-CN" altLang="en-US" dirty="0"/>
              <a:t>的</a:t>
            </a:r>
            <a:r>
              <a:rPr lang="en-US" altLang="zh-CN" dirty="0"/>
              <a:t>[4]</a:t>
            </a:r>
            <a:r>
              <a:rPr lang="zh-CN" altLang="en-US" dirty="0"/>
              <a:t>。</a:t>
            </a:r>
          </a:p>
        </p:txBody>
      </p:sp>
    </p:spTree>
    <p:extLst>
      <p:ext uri="{BB962C8B-B14F-4D97-AF65-F5344CB8AC3E}">
        <p14:creationId xmlns:p14="http://schemas.microsoft.com/office/powerpoint/2010/main" val="262816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B20468-197D-4AB8-874E-D3BC13A2B1B2}"/>
              </a:ext>
            </a:extLst>
          </p:cNvPr>
          <p:cNvSpPr>
            <a:spLocks noGrp="1"/>
          </p:cNvSpPr>
          <p:nvPr>
            <p:ph type="title"/>
          </p:nvPr>
        </p:nvSpPr>
        <p:spPr/>
        <p:txBody>
          <a:bodyPr/>
          <a:lstStyle/>
          <a:p>
            <a:r>
              <a:rPr lang="zh-CN" altLang="en-US" dirty="0"/>
              <a:t>寄存器分配中的其他问题</a:t>
            </a:r>
          </a:p>
        </p:txBody>
      </p:sp>
      <p:sp>
        <p:nvSpPr>
          <p:cNvPr id="3" name="内容占位符 2">
            <a:extLst>
              <a:ext uri="{FF2B5EF4-FFF2-40B4-BE49-F238E27FC236}">
                <a16:creationId xmlns:a16="http://schemas.microsoft.com/office/drawing/2014/main" id="{643765C2-431A-43A1-A238-F77B1400CAFB}"/>
              </a:ext>
            </a:extLst>
          </p:cNvPr>
          <p:cNvSpPr>
            <a:spLocks noGrp="1"/>
          </p:cNvSpPr>
          <p:nvPr>
            <p:ph idx="1"/>
          </p:nvPr>
        </p:nvSpPr>
        <p:spPr/>
        <p:txBody>
          <a:bodyPr/>
          <a:lstStyle/>
          <a:p>
            <a:r>
              <a:rPr lang="en-US" altLang="zh-CN" dirty="0"/>
              <a:t>Alfred V. </a:t>
            </a:r>
            <a:r>
              <a:rPr lang="en-US" altLang="zh-CN" dirty="0" err="1"/>
              <a:t>Aho</a:t>
            </a:r>
            <a:r>
              <a:rPr lang="zh-CN" altLang="en-US" dirty="0"/>
              <a:t>等人在很早就证明了，直线程序分配最佳寄存器是</a:t>
            </a:r>
            <a:r>
              <a:rPr lang="en-US" altLang="zh-CN" dirty="0"/>
              <a:t>NP-hard</a:t>
            </a:r>
            <a:r>
              <a:rPr lang="zh-CN" altLang="en-US" dirty="0"/>
              <a:t>的。</a:t>
            </a:r>
            <a:endParaRPr lang="en-US" altLang="zh-CN" dirty="0"/>
          </a:p>
          <a:p>
            <a:r>
              <a:rPr lang="zh-CN" altLang="en-US" dirty="0"/>
              <a:t>第一个高效的寄存器分配算法是基于图染色的。通过判断两个变量的相干性可以建立寄存器相干图，使用近似算法图染色可以得到比较好的分配结果。</a:t>
            </a:r>
            <a:endParaRPr lang="en-US" altLang="zh-CN" dirty="0"/>
          </a:p>
          <a:p>
            <a:r>
              <a:rPr lang="zh-CN" altLang="en-US" dirty="0"/>
              <a:t>寄存器分配往往要和指令选择一起考虑。</a:t>
            </a:r>
            <a:endParaRPr lang="en-US" altLang="zh-CN" dirty="0"/>
          </a:p>
          <a:p>
            <a:r>
              <a:rPr lang="zh-CN" altLang="en-US" dirty="0"/>
              <a:t>近年来关于寄存器分配的重要结果是关于静态单赋值形式</a:t>
            </a:r>
            <a:r>
              <a:rPr lang="en-US" altLang="zh-CN" dirty="0"/>
              <a:t>(SSA)</a:t>
            </a:r>
            <a:r>
              <a:rPr lang="zh-CN" altLang="en-US" dirty="0"/>
              <a:t>表示的程序。容易发现，</a:t>
            </a:r>
            <a:r>
              <a:rPr lang="en-US" altLang="zh-CN" dirty="0"/>
              <a:t>SSA</a:t>
            </a:r>
            <a:r>
              <a:rPr lang="zh-CN" altLang="en-US" dirty="0"/>
              <a:t>形式下的变量相干图是弦图。</a:t>
            </a:r>
          </a:p>
        </p:txBody>
      </p:sp>
    </p:spTree>
    <p:extLst>
      <p:ext uri="{BB962C8B-B14F-4D97-AF65-F5344CB8AC3E}">
        <p14:creationId xmlns:p14="http://schemas.microsoft.com/office/powerpoint/2010/main" val="4025540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8D4033-D4A6-46FA-AC66-EEFC4148C3F7}"/>
              </a:ext>
            </a:extLst>
          </p:cNvPr>
          <p:cNvSpPr>
            <a:spLocks noGrp="1"/>
          </p:cNvSpPr>
          <p:nvPr>
            <p:ph type="title"/>
          </p:nvPr>
        </p:nvSpPr>
        <p:spPr/>
        <p:txBody>
          <a:bodyPr/>
          <a:lstStyle/>
          <a:p>
            <a:r>
              <a:rPr lang="zh-CN" altLang="en-US" dirty="0"/>
              <a:t>数据流分析</a:t>
            </a:r>
          </a:p>
        </p:txBody>
      </p:sp>
      <p:sp>
        <p:nvSpPr>
          <p:cNvPr id="3" name="内容占位符 2">
            <a:extLst>
              <a:ext uri="{FF2B5EF4-FFF2-40B4-BE49-F238E27FC236}">
                <a16:creationId xmlns:a16="http://schemas.microsoft.com/office/drawing/2014/main" id="{1900292E-17AD-4A87-B84F-026CF5D8CA18}"/>
              </a:ext>
            </a:extLst>
          </p:cNvPr>
          <p:cNvSpPr>
            <a:spLocks noGrp="1"/>
          </p:cNvSpPr>
          <p:nvPr>
            <p:ph idx="1"/>
          </p:nvPr>
        </p:nvSpPr>
        <p:spPr/>
        <p:txBody>
          <a:bodyPr/>
          <a:lstStyle/>
          <a:p>
            <a:r>
              <a:rPr lang="zh-CN" altLang="en-US" dirty="0"/>
              <a:t>流图、支配点、自然循环</a:t>
            </a:r>
            <a:endParaRPr lang="en-US" altLang="zh-CN" dirty="0"/>
          </a:p>
          <a:p>
            <a:r>
              <a:rPr lang="zh-CN" altLang="en-US" dirty="0"/>
              <a:t>可规约的流图</a:t>
            </a:r>
          </a:p>
        </p:txBody>
      </p:sp>
    </p:spTree>
    <p:extLst>
      <p:ext uri="{BB962C8B-B14F-4D97-AF65-F5344CB8AC3E}">
        <p14:creationId xmlns:p14="http://schemas.microsoft.com/office/powerpoint/2010/main" val="3060004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050AE-F496-44D6-87C0-93322E9625D6}"/>
              </a:ext>
            </a:extLst>
          </p:cNvPr>
          <p:cNvSpPr>
            <a:spLocks noGrp="1"/>
          </p:cNvSpPr>
          <p:nvPr>
            <p:ph type="title"/>
          </p:nvPr>
        </p:nvSpPr>
        <p:spPr/>
        <p:txBody>
          <a:bodyPr/>
          <a:lstStyle/>
          <a:p>
            <a:r>
              <a:rPr lang="zh-CN" altLang="en-US" dirty="0"/>
              <a:t>数据流分析</a:t>
            </a:r>
          </a:p>
        </p:txBody>
      </p:sp>
      <p:sp>
        <p:nvSpPr>
          <p:cNvPr id="3" name="内容占位符 2">
            <a:extLst>
              <a:ext uri="{FF2B5EF4-FFF2-40B4-BE49-F238E27FC236}">
                <a16:creationId xmlns:a16="http://schemas.microsoft.com/office/drawing/2014/main" id="{2387E4CB-5501-4DB7-9CD1-46A7295BD48D}"/>
              </a:ext>
            </a:extLst>
          </p:cNvPr>
          <p:cNvSpPr>
            <a:spLocks noGrp="1"/>
          </p:cNvSpPr>
          <p:nvPr>
            <p:ph idx="1"/>
          </p:nvPr>
        </p:nvSpPr>
        <p:spPr/>
        <p:txBody>
          <a:bodyPr/>
          <a:lstStyle/>
          <a:p>
            <a:r>
              <a:rPr lang="zh-CN" altLang="en-US" dirty="0"/>
              <a:t>“数据流分析”是一组算法，他们是用来获取数据如何沿着程序执行路径流动的相关信息的技术。</a:t>
            </a:r>
            <a:endParaRPr lang="en-US" altLang="zh-CN" dirty="0"/>
          </a:p>
          <a:p>
            <a:r>
              <a:rPr lang="zh-CN" altLang="en-US" dirty="0"/>
              <a:t>从某种意义上讲，程序 </a:t>
            </a:r>
            <a:r>
              <a:rPr lang="en-US" altLang="zh-CN" dirty="0"/>
              <a:t>= </a:t>
            </a:r>
            <a:r>
              <a:rPr lang="zh-CN" altLang="en-US" dirty="0"/>
              <a:t>表达式计算</a:t>
            </a:r>
            <a:r>
              <a:rPr lang="en-US" altLang="zh-CN" dirty="0"/>
              <a:t> + </a:t>
            </a:r>
            <a:r>
              <a:rPr lang="zh-CN" altLang="en-US" dirty="0"/>
              <a:t>控制流。</a:t>
            </a:r>
            <a:endParaRPr lang="en-US" altLang="zh-CN" dirty="0"/>
          </a:p>
          <a:p>
            <a:r>
              <a:rPr lang="zh-CN" altLang="en-US" dirty="0"/>
              <a:t>在下面我们只考虑函数内部的数据流分析，不考虑过程间分析。</a:t>
            </a:r>
          </a:p>
          <a:p>
            <a:endParaRPr lang="en-US" altLang="zh-CN" dirty="0"/>
          </a:p>
          <a:p>
            <a:endParaRPr lang="zh-CN" altLang="en-US" dirty="0"/>
          </a:p>
        </p:txBody>
      </p:sp>
    </p:spTree>
    <p:extLst>
      <p:ext uri="{BB962C8B-B14F-4D97-AF65-F5344CB8AC3E}">
        <p14:creationId xmlns:p14="http://schemas.microsoft.com/office/powerpoint/2010/main" val="384232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0D3AEA-4F1A-4B34-B005-EB3D39B67ADB}"/>
              </a:ext>
            </a:extLst>
          </p:cNvPr>
          <p:cNvSpPr>
            <a:spLocks noGrp="1"/>
          </p:cNvSpPr>
          <p:nvPr>
            <p:ph type="title"/>
          </p:nvPr>
        </p:nvSpPr>
        <p:spPr/>
        <p:txBody>
          <a:bodyPr/>
          <a:lstStyle/>
          <a:p>
            <a:r>
              <a:rPr lang="zh-CN" altLang="en-US" dirty="0"/>
              <a:t>基本块和流图</a:t>
            </a:r>
          </a:p>
        </p:txBody>
      </p:sp>
      <p:sp>
        <p:nvSpPr>
          <p:cNvPr id="3" name="内容占位符 2">
            <a:extLst>
              <a:ext uri="{FF2B5EF4-FFF2-40B4-BE49-F238E27FC236}">
                <a16:creationId xmlns:a16="http://schemas.microsoft.com/office/drawing/2014/main" id="{8D9CC4EB-6382-4B1F-B8BD-B1BD74432687}"/>
              </a:ext>
            </a:extLst>
          </p:cNvPr>
          <p:cNvSpPr>
            <a:spLocks noGrp="1"/>
          </p:cNvSpPr>
          <p:nvPr>
            <p:ph idx="1"/>
          </p:nvPr>
        </p:nvSpPr>
        <p:spPr/>
        <p:txBody>
          <a:bodyPr/>
          <a:lstStyle/>
          <a:p>
            <a:r>
              <a:rPr lang="zh-CN" altLang="en-US" dirty="0"/>
              <a:t>基本块是一段相邻的语句，程序执行只能从基本块的开头进入，从基本块的结尾退出，换言之，既没有跳转语句跳到基本块中，也没有跳转语句从基本块中跳出。</a:t>
            </a:r>
            <a:endParaRPr lang="en-US" altLang="zh-CN" dirty="0"/>
          </a:p>
          <a:p>
            <a:r>
              <a:rPr lang="zh-CN" altLang="en-US" dirty="0"/>
              <a:t>把基本块看作点，基本块之间的跳转语句看作边，建立有向图，称为程序的流图</a:t>
            </a:r>
            <a:r>
              <a:rPr lang="en-US" altLang="zh-CN" dirty="0"/>
              <a:t>(flow graph)</a:t>
            </a:r>
          </a:p>
        </p:txBody>
      </p:sp>
    </p:spTree>
    <p:extLst>
      <p:ext uri="{BB962C8B-B14F-4D97-AF65-F5344CB8AC3E}">
        <p14:creationId xmlns:p14="http://schemas.microsoft.com/office/powerpoint/2010/main" val="19939335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0D3AEA-4F1A-4B34-B005-EB3D39B67ADB}"/>
              </a:ext>
            </a:extLst>
          </p:cNvPr>
          <p:cNvSpPr>
            <a:spLocks noGrp="1"/>
          </p:cNvSpPr>
          <p:nvPr>
            <p:ph type="title"/>
          </p:nvPr>
        </p:nvSpPr>
        <p:spPr/>
        <p:txBody>
          <a:bodyPr/>
          <a:lstStyle/>
          <a:p>
            <a:r>
              <a:rPr lang="zh-CN" altLang="en-US" dirty="0"/>
              <a:t>基本块和流图的例子</a:t>
            </a:r>
          </a:p>
        </p:txBody>
      </p:sp>
      <p:sp>
        <p:nvSpPr>
          <p:cNvPr id="3" name="内容占位符 2">
            <a:extLst>
              <a:ext uri="{FF2B5EF4-FFF2-40B4-BE49-F238E27FC236}">
                <a16:creationId xmlns:a16="http://schemas.microsoft.com/office/drawing/2014/main" id="{8D9CC4EB-6382-4B1F-B8BD-B1BD74432687}"/>
              </a:ext>
            </a:extLst>
          </p:cNvPr>
          <p:cNvSpPr>
            <a:spLocks noGrp="1"/>
          </p:cNvSpPr>
          <p:nvPr>
            <p:ph idx="1"/>
          </p:nvPr>
        </p:nvSpPr>
        <p:spPr>
          <a:xfrm>
            <a:off x="1894945" y="1905000"/>
            <a:ext cx="2617788" cy="3781188"/>
          </a:xfrm>
          <a:no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pt-BR" altLang="zh-CN" dirty="0"/>
              <a:t>(1) pi :=  3.14 </a:t>
            </a:r>
          </a:p>
          <a:p>
            <a:pPr marL="0" indent="0">
              <a:buNone/>
            </a:pPr>
            <a:r>
              <a:rPr lang="pt-BR" altLang="zh-CN" dirty="0"/>
              <a:t>(2) ar :=  0.0 </a:t>
            </a:r>
          </a:p>
          <a:p>
            <a:pPr marL="0" indent="0">
              <a:buNone/>
            </a:pPr>
            <a:r>
              <a:rPr lang="pt-BR" altLang="zh-CN" dirty="0"/>
              <a:t>(3) n  :=  16</a:t>
            </a:r>
          </a:p>
          <a:p>
            <a:pPr marL="0" indent="0">
              <a:buNone/>
            </a:pPr>
            <a:r>
              <a:rPr lang="pt-BR" altLang="zh-CN" dirty="0"/>
              <a:t>(4) r  :=  1 </a:t>
            </a:r>
          </a:p>
          <a:p>
            <a:pPr marL="0" indent="0">
              <a:buNone/>
            </a:pPr>
            <a:r>
              <a:rPr lang="pt-BR" altLang="zh-CN" dirty="0"/>
              <a:t>(5) if n&lt;=1 goto </a:t>
            </a:r>
            <a:r>
              <a:rPr lang="en-US" altLang="zh-CN" dirty="0"/>
              <a:t>(9)</a:t>
            </a:r>
            <a:endParaRPr lang="pt-BR" altLang="zh-CN" dirty="0"/>
          </a:p>
          <a:p>
            <a:pPr marL="0" indent="0">
              <a:buNone/>
            </a:pPr>
            <a:r>
              <a:rPr lang="pt-BR" altLang="zh-CN" dirty="0"/>
              <a:t>(6) r  :=  r * n </a:t>
            </a:r>
          </a:p>
          <a:p>
            <a:pPr marL="0" indent="0">
              <a:buNone/>
            </a:pPr>
            <a:r>
              <a:rPr lang="pt-BR" altLang="zh-CN" dirty="0"/>
              <a:t>(7) n  :=  n - 1 </a:t>
            </a:r>
          </a:p>
          <a:p>
            <a:pPr marL="0" indent="0">
              <a:buNone/>
            </a:pPr>
            <a:r>
              <a:rPr lang="pt-BR" altLang="zh-CN" dirty="0"/>
              <a:t>(8) goto (5) </a:t>
            </a:r>
          </a:p>
          <a:p>
            <a:pPr>
              <a:buAutoNum type="arabicParenBoth" startAt="9"/>
            </a:pPr>
            <a:r>
              <a:rPr lang="pt-BR" altLang="zh-CN" dirty="0"/>
              <a:t> ar := 2 * pi </a:t>
            </a:r>
          </a:p>
          <a:p>
            <a:pPr>
              <a:buAutoNum type="arabicParenBoth" startAt="9"/>
            </a:pPr>
            <a:r>
              <a:rPr lang="pt-BR" altLang="zh-CN" dirty="0"/>
              <a:t>ar := ar * r</a:t>
            </a:r>
          </a:p>
          <a:p>
            <a:pPr>
              <a:buAutoNum type="arabicParenBoth" startAt="9"/>
            </a:pPr>
            <a:r>
              <a:rPr lang="pt-BR" altLang="zh-CN" dirty="0"/>
              <a:t>print ar</a:t>
            </a:r>
            <a:endParaRPr lang="zh-CN" altLang="en-US" dirty="0"/>
          </a:p>
        </p:txBody>
      </p:sp>
      <p:sp>
        <p:nvSpPr>
          <p:cNvPr id="4" name="矩形 3">
            <a:extLst>
              <a:ext uri="{FF2B5EF4-FFF2-40B4-BE49-F238E27FC236}">
                <a16:creationId xmlns:a16="http://schemas.microsoft.com/office/drawing/2014/main" id="{86C7EF28-FE75-41B9-B8E2-A2E97C6B1FC4}"/>
              </a:ext>
            </a:extLst>
          </p:cNvPr>
          <p:cNvSpPr/>
          <p:nvPr/>
        </p:nvSpPr>
        <p:spPr>
          <a:xfrm>
            <a:off x="4809067" y="1905000"/>
            <a:ext cx="2827867" cy="1477328"/>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pt-BR" altLang="zh-CN" dirty="0"/>
              <a:t>BB0</a:t>
            </a:r>
            <a:br>
              <a:rPr lang="pt-BR" altLang="zh-CN" dirty="0"/>
            </a:br>
            <a:r>
              <a:rPr lang="pt-BR" altLang="zh-CN" dirty="0"/>
              <a:t>(1) pi :=  3.14 </a:t>
            </a:r>
          </a:p>
          <a:p>
            <a:r>
              <a:rPr lang="pt-BR" altLang="zh-CN" dirty="0"/>
              <a:t>(2) ar :=  0.0 </a:t>
            </a:r>
          </a:p>
          <a:p>
            <a:r>
              <a:rPr lang="pt-BR" altLang="zh-CN" dirty="0"/>
              <a:t>(3) n  :=  16</a:t>
            </a:r>
          </a:p>
          <a:p>
            <a:r>
              <a:rPr lang="pt-BR" altLang="zh-CN" dirty="0"/>
              <a:t>(4) r  :=  1 </a:t>
            </a:r>
          </a:p>
        </p:txBody>
      </p:sp>
      <p:sp>
        <p:nvSpPr>
          <p:cNvPr id="5" name="矩形 4">
            <a:extLst>
              <a:ext uri="{FF2B5EF4-FFF2-40B4-BE49-F238E27FC236}">
                <a16:creationId xmlns:a16="http://schemas.microsoft.com/office/drawing/2014/main" id="{E44B853C-F719-4476-A48F-611CAF3AE2F1}"/>
              </a:ext>
            </a:extLst>
          </p:cNvPr>
          <p:cNvSpPr/>
          <p:nvPr/>
        </p:nvSpPr>
        <p:spPr>
          <a:xfrm>
            <a:off x="4809067" y="4379958"/>
            <a:ext cx="2827866" cy="120032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pt-BR" altLang="zh-CN" dirty="0"/>
              <a:t>BB2</a:t>
            </a:r>
          </a:p>
          <a:p>
            <a:r>
              <a:rPr lang="pt-BR" altLang="zh-CN" dirty="0"/>
              <a:t>(6) r  :=  r * n </a:t>
            </a:r>
          </a:p>
          <a:p>
            <a:r>
              <a:rPr lang="pt-BR" altLang="zh-CN" dirty="0"/>
              <a:t>(7) n  :=  n - 1 </a:t>
            </a:r>
          </a:p>
          <a:p>
            <a:r>
              <a:rPr lang="pt-BR" altLang="zh-CN" dirty="0"/>
              <a:t>(8) goto (5) </a:t>
            </a:r>
          </a:p>
        </p:txBody>
      </p:sp>
      <p:sp>
        <p:nvSpPr>
          <p:cNvPr id="6" name="矩形 5">
            <a:extLst>
              <a:ext uri="{FF2B5EF4-FFF2-40B4-BE49-F238E27FC236}">
                <a16:creationId xmlns:a16="http://schemas.microsoft.com/office/drawing/2014/main" id="{B5E39DDB-DA6C-4B02-893F-AD3363BBE67B}"/>
              </a:ext>
            </a:extLst>
          </p:cNvPr>
          <p:cNvSpPr/>
          <p:nvPr/>
        </p:nvSpPr>
        <p:spPr>
          <a:xfrm>
            <a:off x="8298923" y="4379958"/>
            <a:ext cx="2827866" cy="120032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pt-BR" altLang="zh-CN" dirty="0"/>
              <a:t>BB3</a:t>
            </a:r>
          </a:p>
          <a:p>
            <a:pPr>
              <a:buAutoNum type="arabicParenBoth" startAt="9"/>
            </a:pPr>
            <a:r>
              <a:rPr lang="pt-BR" altLang="zh-CN" dirty="0"/>
              <a:t> ar := 2 * pi </a:t>
            </a:r>
          </a:p>
          <a:p>
            <a:pPr>
              <a:buAutoNum type="arabicParenBoth" startAt="9"/>
            </a:pPr>
            <a:r>
              <a:rPr lang="pt-BR" altLang="zh-CN" dirty="0"/>
              <a:t>ar := ar * r</a:t>
            </a:r>
          </a:p>
          <a:p>
            <a:pPr>
              <a:buAutoNum type="arabicParenBoth" startAt="9"/>
            </a:pPr>
            <a:r>
              <a:rPr lang="pt-BR" altLang="zh-CN" dirty="0"/>
              <a:t>print ar</a:t>
            </a:r>
            <a:endParaRPr lang="zh-CN" altLang="en-US" dirty="0"/>
          </a:p>
        </p:txBody>
      </p:sp>
      <p:sp>
        <p:nvSpPr>
          <p:cNvPr id="7" name="矩形 6">
            <a:extLst>
              <a:ext uri="{FF2B5EF4-FFF2-40B4-BE49-F238E27FC236}">
                <a16:creationId xmlns:a16="http://schemas.microsoft.com/office/drawing/2014/main" id="{C901F944-2CFA-43DF-B6FA-0A1B0B733DCF}"/>
              </a:ext>
            </a:extLst>
          </p:cNvPr>
          <p:cNvSpPr/>
          <p:nvPr/>
        </p:nvSpPr>
        <p:spPr>
          <a:xfrm>
            <a:off x="8156839" y="1995226"/>
            <a:ext cx="2827867" cy="646331"/>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pt-BR" altLang="zh-CN" dirty="0"/>
              <a:t>BB1</a:t>
            </a:r>
          </a:p>
          <a:p>
            <a:r>
              <a:rPr lang="pt-BR" altLang="zh-CN" dirty="0"/>
              <a:t>(5) if n&lt;=1 goto </a:t>
            </a:r>
            <a:r>
              <a:rPr lang="en-US" altLang="zh-CN" dirty="0"/>
              <a:t>(9)</a:t>
            </a:r>
            <a:endParaRPr lang="pt-BR" altLang="zh-CN" dirty="0"/>
          </a:p>
        </p:txBody>
      </p:sp>
      <p:cxnSp>
        <p:nvCxnSpPr>
          <p:cNvPr id="10" name="直接箭头连接符 9">
            <a:extLst>
              <a:ext uri="{FF2B5EF4-FFF2-40B4-BE49-F238E27FC236}">
                <a16:creationId xmlns:a16="http://schemas.microsoft.com/office/drawing/2014/main" id="{9972B9E9-A9BE-47BF-980F-233CCF1D757A}"/>
              </a:ext>
            </a:extLst>
          </p:cNvPr>
          <p:cNvCxnSpPr>
            <a:cxnSpLocks/>
            <a:stCxn id="4" idx="3"/>
            <a:endCxn id="7" idx="1"/>
          </p:cNvCxnSpPr>
          <p:nvPr/>
        </p:nvCxnSpPr>
        <p:spPr>
          <a:xfrm flipV="1">
            <a:off x="7636934" y="2318392"/>
            <a:ext cx="519905" cy="32527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131322AE-0090-43A3-8925-F873638644D7}"/>
              </a:ext>
            </a:extLst>
          </p:cNvPr>
          <p:cNvCxnSpPr>
            <a:cxnSpLocks/>
            <a:stCxn id="7" idx="2"/>
            <a:endCxn id="5" idx="0"/>
          </p:cNvCxnSpPr>
          <p:nvPr/>
        </p:nvCxnSpPr>
        <p:spPr>
          <a:xfrm flipH="1">
            <a:off x="6223000" y="2641557"/>
            <a:ext cx="3347773" cy="173840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D4CF9DFC-B4B6-46E1-8775-0F4EDB384058}"/>
              </a:ext>
            </a:extLst>
          </p:cNvPr>
          <p:cNvCxnSpPr>
            <a:cxnSpLocks/>
            <a:stCxn id="7" idx="2"/>
            <a:endCxn id="6" idx="0"/>
          </p:cNvCxnSpPr>
          <p:nvPr/>
        </p:nvCxnSpPr>
        <p:spPr>
          <a:xfrm>
            <a:off x="9570773" y="2641557"/>
            <a:ext cx="142083" cy="173840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E5164A47-2DB2-4FD2-905F-82854662FE0C}"/>
              </a:ext>
            </a:extLst>
          </p:cNvPr>
          <p:cNvCxnSpPr>
            <a:stCxn id="5" idx="3"/>
            <a:endCxn id="6" idx="1"/>
          </p:cNvCxnSpPr>
          <p:nvPr/>
        </p:nvCxnSpPr>
        <p:spPr>
          <a:xfrm>
            <a:off x="7636933" y="4980123"/>
            <a:ext cx="661990"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4448280D-7C8B-46A1-9981-E914F033ADD2}"/>
              </a:ext>
            </a:extLst>
          </p:cNvPr>
          <p:cNvCxnSpPr>
            <a:cxnSpLocks/>
          </p:cNvCxnSpPr>
          <p:nvPr/>
        </p:nvCxnSpPr>
        <p:spPr>
          <a:xfrm flipV="1">
            <a:off x="7018867" y="2648592"/>
            <a:ext cx="3335867" cy="1731366"/>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888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764DE0-CB41-4055-A259-6280C4D80D6C}"/>
              </a:ext>
            </a:extLst>
          </p:cNvPr>
          <p:cNvSpPr>
            <a:spLocks noGrp="1"/>
          </p:cNvSpPr>
          <p:nvPr>
            <p:ph type="title"/>
          </p:nvPr>
        </p:nvSpPr>
        <p:spPr/>
        <p:txBody>
          <a:bodyPr/>
          <a:lstStyle/>
          <a:p>
            <a:r>
              <a:rPr lang="zh-CN" altLang="en-US" dirty="0"/>
              <a:t>支配点</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308ADD1-A105-4555-8F61-394E149D1A3F}"/>
                  </a:ext>
                </a:extLst>
              </p:cNvPr>
              <p:cNvSpPr>
                <a:spLocks noGrp="1"/>
              </p:cNvSpPr>
              <p:nvPr>
                <p:ph idx="1"/>
              </p:nvPr>
            </p:nvSpPr>
            <p:spPr/>
            <p:txBody>
              <a:bodyPr/>
              <a:lstStyle/>
              <a:p>
                <a:r>
                  <a:rPr lang="zh-CN" altLang="en-US" dirty="0"/>
                  <a:t>流图有唯一的入口节点，我们可以定义关系支配。如果点</a:t>
                </a:r>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 </m:t>
                    </m:r>
                    <m:r>
                      <a:rPr lang="en-US" altLang="zh-CN" b="0" i="1" smtClean="0">
                        <a:latin typeface="Cambria Math" panose="02040503050406030204" pitchFamily="18" charset="0"/>
                      </a:rPr>
                      <m:t>𝑣</m:t>
                    </m:r>
                  </m:oMath>
                </a14:m>
                <a:r>
                  <a:rPr lang="zh-CN" altLang="en-US" dirty="0"/>
                  <a:t>满足删掉</a:t>
                </a:r>
                <a14:m>
                  <m:oMath xmlns:m="http://schemas.openxmlformats.org/officeDocument/2006/math">
                    <m:r>
                      <a:rPr lang="en-US" altLang="zh-CN" b="0" i="1" smtClean="0">
                        <a:latin typeface="Cambria Math" panose="02040503050406030204" pitchFamily="18" charset="0"/>
                      </a:rPr>
                      <m:t>𝑢</m:t>
                    </m:r>
                  </m:oMath>
                </a14:m>
                <a:r>
                  <a:rPr lang="zh-CN" altLang="en-US" dirty="0"/>
                  <a:t>之后，不存在一条从入口节点到</a:t>
                </a:r>
                <a14:m>
                  <m:oMath xmlns:m="http://schemas.openxmlformats.org/officeDocument/2006/math">
                    <m:r>
                      <a:rPr lang="en-US" altLang="zh-CN" b="0" i="1" smtClean="0">
                        <a:latin typeface="Cambria Math" panose="02040503050406030204" pitchFamily="18" charset="0"/>
                      </a:rPr>
                      <m:t>𝑣</m:t>
                    </m:r>
                    <m:r>
                      <a:rPr lang="zh-CN" altLang="en-US" i="1">
                        <a:latin typeface="Cambria Math" panose="02040503050406030204" pitchFamily="18" charset="0"/>
                      </a:rPr>
                      <m:t>的</m:t>
                    </m:r>
                  </m:oMath>
                </a14:m>
                <a:r>
                  <a:rPr lang="zh-CN" altLang="en-US" dirty="0"/>
                  <a:t>路径，称</a:t>
                </a:r>
                <a14:m>
                  <m:oMath xmlns:m="http://schemas.openxmlformats.org/officeDocument/2006/math">
                    <m:r>
                      <a:rPr lang="en-US" altLang="zh-CN" b="0" i="1" smtClean="0">
                        <a:latin typeface="Cambria Math" panose="02040503050406030204" pitchFamily="18" charset="0"/>
                      </a:rPr>
                      <m:t>𝑢</m:t>
                    </m:r>
                  </m:oMath>
                </a14:m>
                <a:r>
                  <a:rPr lang="zh-CN" altLang="en-US" dirty="0"/>
                  <a:t>支配</a:t>
                </a:r>
                <a14:m>
                  <m:oMath xmlns:m="http://schemas.openxmlformats.org/officeDocument/2006/math">
                    <m:r>
                      <a:rPr lang="en-US" altLang="zh-CN" b="0" i="1" dirty="0" smtClean="0">
                        <a:latin typeface="Cambria Math" panose="02040503050406030204" pitchFamily="18" charset="0"/>
                      </a:rPr>
                      <m:t>𝑣</m:t>
                    </m:r>
                  </m:oMath>
                </a14:m>
                <a:r>
                  <a:rPr lang="zh-CN" altLang="en-US" dirty="0"/>
                  <a:t>，记作</a:t>
                </a:r>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 </m:t>
                    </m:r>
                    <m:r>
                      <m:rPr>
                        <m:sty m:val="p"/>
                      </m:rPr>
                      <a:rPr lang="en-US" altLang="zh-CN" b="0" i="0" smtClean="0">
                        <a:latin typeface="Cambria Math" panose="02040503050406030204" pitchFamily="18" charset="0"/>
                      </a:rPr>
                      <m:t>dom</m:t>
                    </m:r>
                    <m:r>
                      <a:rPr lang="en-US" altLang="zh-CN" b="0" i="1" smtClean="0">
                        <a:latin typeface="Cambria Math" panose="02040503050406030204" pitchFamily="18" charset="0"/>
                      </a:rPr>
                      <m:t> </m:t>
                    </m:r>
                    <m:r>
                      <a:rPr lang="en-US" altLang="zh-CN" b="0" i="1" smtClean="0">
                        <a:latin typeface="Cambria Math" panose="02040503050406030204" pitchFamily="18" charset="0"/>
                      </a:rPr>
                      <m:t>𝑣</m:t>
                    </m:r>
                  </m:oMath>
                </a14:m>
                <a:r>
                  <a:rPr lang="zh-CN" altLang="en-US" dirty="0"/>
                  <a:t>。</a:t>
                </a:r>
                <a:endParaRPr lang="en-US" altLang="zh-CN" dirty="0"/>
              </a:p>
              <a:p>
                <a:r>
                  <a:rPr lang="zh-CN" altLang="en-US" dirty="0"/>
                  <a:t>支配关系是传递的，且支配关系可以构成一棵树。</a:t>
                </a:r>
                <a:endParaRPr lang="en-US" altLang="zh-CN" dirty="0"/>
              </a:p>
              <a:p>
                <a:r>
                  <a:rPr lang="zh-CN" altLang="en-US" dirty="0"/>
                  <a:t>存在</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𝛼</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zh-CN" altLang="en-US" dirty="0"/>
                  <a:t>的算法在任意图上求支配树。</a:t>
                </a:r>
              </a:p>
            </p:txBody>
          </p:sp>
        </mc:Choice>
        <mc:Fallback xmlns="">
          <p:sp>
            <p:nvSpPr>
              <p:cNvPr id="3" name="内容占位符 2">
                <a:extLst>
                  <a:ext uri="{FF2B5EF4-FFF2-40B4-BE49-F238E27FC236}">
                    <a16:creationId xmlns:a16="http://schemas.microsoft.com/office/drawing/2014/main" id="{2308ADD1-A105-4555-8F61-394E149D1A3F}"/>
                  </a:ext>
                </a:extLst>
              </p:cNvPr>
              <p:cNvSpPr>
                <a:spLocks noGrp="1" noRot="1" noChangeAspect="1" noMove="1" noResize="1" noEditPoints="1" noAdjustHandles="1" noChangeArrowheads="1" noChangeShapeType="1" noTextEdit="1"/>
              </p:cNvSpPr>
              <p:nvPr>
                <p:ph idx="1"/>
              </p:nvPr>
            </p:nvSpPr>
            <p:spPr>
              <a:blipFill>
                <a:blip r:embed="rId3"/>
                <a:stretch>
                  <a:fillRect l="-479" t="-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4482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语义分析</a:t>
            </a:r>
          </a:p>
        </p:txBody>
      </p:sp>
      <p:sp>
        <p:nvSpPr>
          <p:cNvPr id="3" name="内容占位符 2"/>
          <p:cNvSpPr>
            <a:spLocks noGrp="1"/>
          </p:cNvSpPr>
          <p:nvPr>
            <p:ph idx="1"/>
          </p:nvPr>
        </p:nvSpPr>
        <p:spPr/>
        <p:txBody>
          <a:bodyPr/>
          <a:lstStyle/>
          <a:p>
            <a:r>
              <a:rPr lang="zh-CN" altLang="en-US" dirty="0">
                <a:latin typeface="+mn-ea"/>
              </a:rPr>
              <a:t>对语法分析后的程序进行语义分析</a:t>
            </a:r>
            <a:r>
              <a:rPr lang="en-US" altLang="zh-CN" dirty="0">
                <a:latin typeface="+mn-ea"/>
              </a:rPr>
              <a:t>,</a:t>
            </a:r>
            <a:r>
              <a:rPr lang="zh-CN" altLang="en-US" dirty="0">
                <a:latin typeface="+mn-ea"/>
              </a:rPr>
              <a:t>不符合语义规则时给出语义错误信息</a:t>
            </a:r>
            <a:br>
              <a:rPr lang="zh-CN" altLang="en-US" dirty="0"/>
            </a:br>
            <a:endParaRPr lang="zh-CN" altLang="en-US" dirty="0"/>
          </a:p>
        </p:txBody>
      </p:sp>
      <p:grpSp>
        <p:nvGrpSpPr>
          <p:cNvPr id="6" name="组合 5">
            <a:extLst>
              <a:ext uri="{FF2B5EF4-FFF2-40B4-BE49-F238E27FC236}">
                <a16:creationId xmlns:a16="http://schemas.microsoft.com/office/drawing/2014/main" id="{BA43D7A4-57AE-4191-8F15-157DAF8FAF76}"/>
              </a:ext>
            </a:extLst>
          </p:cNvPr>
          <p:cNvGrpSpPr/>
          <p:nvPr/>
        </p:nvGrpSpPr>
        <p:grpSpPr>
          <a:xfrm>
            <a:off x="2589212" y="3257071"/>
            <a:ext cx="8791504" cy="2308324"/>
            <a:chOff x="1488569" y="3752085"/>
            <a:chExt cx="8791504" cy="2308324"/>
          </a:xfrm>
        </p:grpSpPr>
        <p:sp>
          <p:nvSpPr>
            <p:cNvPr id="4" name="文本框 3"/>
            <p:cNvSpPr txBox="1"/>
            <p:nvPr/>
          </p:nvSpPr>
          <p:spPr>
            <a:xfrm>
              <a:off x="1488569" y="3752085"/>
              <a:ext cx="3825444" cy="2308324"/>
            </a:xfrm>
            <a:prstGeom prst="rect">
              <a:avLst/>
            </a:prstGeom>
            <a:noFill/>
          </p:spPr>
          <p:txBody>
            <a:bodyPr wrap="square" rtlCol="0">
              <a:spAutoFit/>
            </a:bodyPr>
            <a:lstStyle/>
            <a:p>
              <a:r>
                <a:rPr lang="en-US" altLang="zh-CN" b="1" dirty="0">
                  <a:latin typeface="Consolas" panose="020B0609020204030204" pitchFamily="49" charset="0"/>
                </a:rPr>
                <a:t>class Main {</a:t>
              </a:r>
              <a:br>
                <a:rPr lang="en-US" altLang="zh-CN" b="1" dirty="0">
                  <a:latin typeface="Consolas" panose="020B0609020204030204" pitchFamily="49" charset="0"/>
                </a:rPr>
              </a:br>
              <a:r>
                <a:rPr lang="en-US" altLang="zh-CN" b="1" dirty="0">
                  <a:latin typeface="Consolas" panose="020B0609020204030204" pitchFamily="49" charset="0"/>
                </a:rPr>
                <a:t>    static void main() {</a:t>
              </a:r>
            </a:p>
            <a:p>
              <a:r>
                <a:rPr lang="en-US" altLang="zh-CN" b="1" dirty="0">
                  <a:latin typeface="Consolas" panose="020B0609020204030204" pitchFamily="49" charset="0"/>
                </a:rPr>
                <a:t>	    int a;</a:t>
              </a:r>
            </a:p>
            <a:p>
              <a:r>
                <a:rPr lang="en-US" altLang="zh-CN" b="1" dirty="0">
                  <a:latin typeface="Consolas" panose="020B0609020204030204" pitchFamily="49" charset="0"/>
                </a:rPr>
                <a:t>	    a=“hello world”;</a:t>
              </a:r>
              <a:br>
                <a:rPr lang="en-US" altLang="zh-CN" b="1" dirty="0">
                  <a:latin typeface="Consolas" panose="020B0609020204030204" pitchFamily="49" charset="0"/>
                </a:rPr>
              </a:br>
              <a:r>
                <a:rPr lang="en-US" altLang="zh-CN" b="1" dirty="0">
                  <a:latin typeface="Consolas" panose="020B0609020204030204" pitchFamily="49" charset="0"/>
                </a:rPr>
                <a:t>	    Print(a);</a:t>
              </a:r>
              <a:br>
                <a:rPr lang="en-US" altLang="zh-CN" b="1" dirty="0">
                  <a:latin typeface="Consolas" panose="020B0609020204030204" pitchFamily="49" charset="0"/>
                </a:rPr>
              </a:br>
              <a:r>
                <a:rPr lang="en-US" altLang="zh-CN" b="1" dirty="0">
                  <a:latin typeface="Consolas" panose="020B0609020204030204" pitchFamily="49" charset="0"/>
                </a:rPr>
                <a:t>    }</a:t>
              </a:r>
              <a:br>
                <a:rPr lang="en-US" altLang="zh-CN" b="1" dirty="0">
                  <a:latin typeface="Consolas" panose="020B0609020204030204" pitchFamily="49" charset="0"/>
                </a:rPr>
              </a:br>
              <a:r>
                <a:rPr lang="en-US" altLang="zh-CN" b="1" dirty="0">
                  <a:latin typeface="Consolas" panose="020B0609020204030204" pitchFamily="49" charset="0"/>
                </a:rPr>
                <a:t>}</a:t>
              </a:r>
              <a:r>
                <a:rPr lang="en-US" altLang="zh-CN" dirty="0">
                  <a:latin typeface="Consolas" panose="020B0609020204030204" pitchFamily="49" charset="0"/>
                </a:rPr>
                <a:t> </a:t>
              </a:r>
              <a:br>
                <a:rPr lang="en-US" altLang="zh-CN" dirty="0"/>
              </a:br>
              <a:endParaRPr lang="zh-CN" altLang="en-US" dirty="0"/>
            </a:p>
          </p:txBody>
        </p:sp>
        <p:sp>
          <p:nvSpPr>
            <p:cNvPr id="5" name="矩形 4"/>
            <p:cNvSpPr/>
            <p:nvPr/>
          </p:nvSpPr>
          <p:spPr>
            <a:xfrm>
              <a:off x="2414232" y="4372248"/>
              <a:ext cx="2258291" cy="55592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cxnSpLocks/>
            </p:cNvCxnSpPr>
            <p:nvPr/>
          </p:nvCxnSpPr>
          <p:spPr>
            <a:xfrm flipV="1">
              <a:off x="4672523" y="4128655"/>
              <a:ext cx="1201804" cy="52155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74327" y="4128655"/>
              <a:ext cx="328352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874327" y="3850695"/>
              <a:ext cx="4405746" cy="523220"/>
            </a:xfrm>
            <a:prstGeom prst="rect">
              <a:avLst/>
            </a:prstGeom>
            <a:noFill/>
          </p:spPr>
          <p:txBody>
            <a:bodyPr wrap="square" rtlCol="0">
              <a:spAutoFit/>
            </a:bodyPr>
            <a:lstStyle/>
            <a:p>
              <a:r>
                <a:rPr lang="en-US" altLang="zh-CN" sz="1300" b="1" dirty="0">
                  <a:solidFill>
                    <a:schemeClr val="accent5"/>
                  </a:solidFill>
                </a:rPr>
                <a:t>incompatible operands: </a:t>
              </a:r>
              <a:r>
                <a:rPr lang="en-US" altLang="zh-CN" sz="1300" b="1" dirty="0" err="1">
                  <a:solidFill>
                    <a:schemeClr val="accent5"/>
                  </a:solidFill>
                </a:rPr>
                <a:t>int</a:t>
              </a:r>
              <a:r>
                <a:rPr lang="en-US" altLang="zh-CN" sz="1300" b="1" dirty="0">
                  <a:solidFill>
                    <a:schemeClr val="accent5"/>
                  </a:solidFill>
                </a:rPr>
                <a:t> = string.</a:t>
              </a:r>
              <a:r>
                <a:rPr lang="en-US" altLang="zh-CN" sz="1300" dirty="0">
                  <a:solidFill>
                    <a:schemeClr val="accent5"/>
                  </a:solidFill>
                </a:rPr>
                <a:t> </a:t>
              </a:r>
              <a:br>
                <a:rPr lang="en-US" altLang="zh-CN" sz="1400" dirty="0">
                  <a:solidFill>
                    <a:schemeClr val="accent5"/>
                  </a:solidFill>
                </a:rPr>
              </a:br>
              <a:endParaRPr lang="zh-CN" altLang="en-US" sz="1400" dirty="0">
                <a:solidFill>
                  <a:schemeClr val="accent5"/>
                </a:solidFill>
              </a:endParaRPr>
            </a:p>
          </p:txBody>
        </p:sp>
      </p:grpSp>
    </p:spTree>
    <p:extLst>
      <p:ext uri="{BB962C8B-B14F-4D97-AF65-F5344CB8AC3E}">
        <p14:creationId xmlns:p14="http://schemas.microsoft.com/office/powerpoint/2010/main" val="21348136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7B98EF-8402-4B1E-8897-559AB7F3CB30}"/>
              </a:ext>
            </a:extLst>
          </p:cNvPr>
          <p:cNvSpPr>
            <a:spLocks noGrp="1"/>
          </p:cNvSpPr>
          <p:nvPr>
            <p:ph type="title"/>
          </p:nvPr>
        </p:nvSpPr>
        <p:spPr/>
        <p:txBody>
          <a:bodyPr/>
          <a:lstStyle/>
          <a:p>
            <a:r>
              <a:rPr lang="zh-CN" altLang="en-US" dirty="0"/>
              <a:t>自然循环</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86424B2-EACA-4D88-9277-83B805362745}"/>
                  </a:ext>
                </a:extLst>
              </p:cNvPr>
              <p:cNvSpPr>
                <a:spLocks noGrp="1"/>
              </p:cNvSpPr>
              <p:nvPr>
                <p:ph idx="1"/>
              </p:nvPr>
            </p:nvSpPr>
            <p:spPr/>
            <p:txBody>
              <a:bodyPr/>
              <a:lstStyle/>
              <a:p>
                <a:r>
                  <a:rPr lang="zh-CN" altLang="en-US" dirty="0"/>
                  <a:t>自然循环是程序中</a:t>
                </a:r>
                <a:r>
                  <a:rPr lang="en-US" altLang="zh-CN" dirty="0"/>
                  <a:t>for</a:t>
                </a:r>
                <a:r>
                  <a:rPr lang="zh-CN" altLang="en-US" dirty="0"/>
                  <a:t>、</a:t>
                </a:r>
                <a:r>
                  <a:rPr lang="en-US" altLang="zh-CN" dirty="0"/>
                  <a:t>while</a:t>
                </a:r>
                <a:r>
                  <a:rPr lang="zh-CN" altLang="en-US" dirty="0"/>
                  <a:t>、</a:t>
                </a:r>
                <a:r>
                  <a:rPr lang="en-US" altLang="zh-CN" dirty="0"/>
                  <a:t>do-while</a:t>
                </a:r>
                <a:r>
                  <a:rPr lang="zh-CN" altLang="en-US" dirty="0"/>
                  <a:t>等循环语句的抽象。</a:t>
                </a:r>
                <a:endParaRPr lang="en-US" altLang="zh-CN" dirty="0"/>
              </a:p>
              <a:p>
                <a:r>
                  <a:rPr lang="zh-CN" altLang="en-US" dirty="0"/>
                  <a:t>如果一条边</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 </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oMath>
                </a14:m>
                <a:r>
                  <a:rPr lang="zh-CN" altLang="en-US" dirty="0"/>
                  <a:t>满足</a:t>
                </a:r>
                <a14:m>
                  <m:oMath xmlns:m="http://schemas.openxmlformats.org/officeDocument/2006/math">
                    <m:r>
                      <a:rPr lang="en-US" altLang="zh-CN" b="0" i="1" dirty="0" smtClean="0">
                        <a:latin typeface="Cambria Math" panose="02040503050406030204" pitchFamily="18" charset="0"/>
                      </a:rPr>
                      <m:t>𝑢</m:t>
                    </m:r>
                    <m:r>
                      <a:rPr lang="en-US" altLang="zh-CN" b="0" i="1" dirty="0" smtClean="0">
                        <a:latin typeface="Cambria Math" panose="02040503050406030204" pitchFamily="18" charset="0"/>
                      </a:rPr>
                      <m:t> </m:t>
                    </m:r>
                    <m:r>
                      <m:rPr>
                        <m:sty m:val="p"/>
                      </m:rPr>
                      <a:rPr lang="en-US" altLang="zh-CN" b="0" i="0" dirty="0" smtClean="0">
                        <a:latin typeface="Cambria Math" panose="02040503050406030204" pitchFamily="18" charset="0"/>
                      </a:rPr>
                      <m:t>dom</m:t>
                    </m:r>
                    <m:r>
                      <a:rPr lang="en-US" altLang="zh-CN" b="0" i="0" dirty="0" smtClean="0">
                        <a:latin typeface="Cambria Math" panose="02040503050406030204" pitchFamily="18" charset="0"/>
                      </a:rPr>
                      <m:t> </m:t>
                    </m:r>
                    <m:r>
                      <a:rPr lang="en-US" altLang="zh-CN" b="0" i="1" dirty="0" smtClean="0">
                        <a:latin typeface="Cambria Math" panose="02040503050406030204" pitchFamily="18" charset="0"/>
                      </a:rPr>
                      <m:t>𝑣</m:t>
                    </m:r>
                  </m:oMath>
                </a14:m>
                <a:r>
                  <a:rPr lang="zh-CN" altLang="en-US" dirty="0"/>
                  <a:t>，称这条边是一条回边。</a:t>
                </a:r>
                <a:endParaRPr lang="en-US" altLang="zh-CN" dirty="0"/>
              </a:p>
              <a:p>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 </m:t>
                    </m:r>
                    <m:r>
                      <a:rPr lang="en-US" altLang="zh-CN" b="0" i="1" smtClean="0">
                        <a:latin typeface="Cambria Math" panose="02040503050406030204" pitchFamily="18" charset="0"/>
                      </a:rPr>
                      <m:t>𝑣</m:t>
                    </m:r>
                    <m:r>
                      <a:rPr lang="zh-CN" altLang="en-US" i="1">
                        <a:latin typeface="Cambria Math" panose="02040503050406030204" pitchFamily="18" charset="0"/>
                      </a:rPr>
                      <m:t>和</m:t>
                    </m:r>
                  </m:oMath>
                </a14:m>
                <a:r>
                  <a:rPr lang="zh-CN" altLang="en-US" dirty="0"/>
                  <a:t>所有能不经过</a:t>
                </a:r>
                <a14:m>
                  <m:oMath xmlns:m="http://schemas.openxmlformats.org/officeDocument/2006/math">
                    <m:r>
                      <a:rPr lang="en-US" altLang="zh-CN" b="0" i="1" smtClean="0">
                        <a:latin typeface="Cambria Math" panose="02040503050406030204" pitchFamily="18" charset="0"/>
                      </a:rPr>
                      <m:t>𝑢</m:t>
                    </m:r>
                  </m:oMath>
                </a14:m>
                <a:r>
                  <a:rPr lang="zh-CN" altLang="en-US" dirty="0"/>
                  <a:t>到达</a:t>
                </a:r>
                <a14:m>
                  <m:oMath xmlns:m="http://schemas.openxmlformats.org/officeDocument/2006/math">
                    <m:r>
                      <a:rPr lang="en-US" altLang="zh-CN" b="0" i="1" dirty="0" smtClean="0">
                        <a:latin typeface="Cambria Math" panose="02040503050406030204" pitchFamily="18" charset="0"/>
                      </a:rPr>
                      <m:t>𝑣</m:t>
                    </m:r>
                  </m:oMath>
                </a14:m>
                <a:r>
                  <a:rPr lang="zh-CN" altLang="en-US" dirty="0"/>
                  <a:t>的节点构成一个自然循环</a:t>
                </a:r>
                <a:r>
                  <a:rPr lang="en-US" altLang="zh-CN" dirty="0"/>
                  <a:t>(natural loop)</a:t>
                </a:r>
                <a:r>
                  <a:rPr lang="zh-CN" altLang="en-US" dirty="0"/>
                  <a:t>。</a:t>
                </a:r>
                <a:endParaRPr lang="en-US" altLang="zh-CN" dirty="0"/>
              </a:p>
              <a:p>
                <a:r>
                  <a:rPr lang="zh-CN" altLang="en-US" dirty="0"/>
                  <a:t>由于</a:t>
                </a:r>
                <a14:m>
                  <m:oMath xmlns:m="http://schemas.openxmlformats.org/officeDocument/2006/math">
                    <m:r>
                      <a:rPr lang="en-US" altLang="zh-CN" b="0" i="1" smtClean="0">
                        <a:latin typeface="Cambria Math" panose="02040503050406030204" pitchFamily="18" charset="0"/>
                      </a:rPr>
                      <m:t>𝑢</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dom</m:t>
                    </m:r>
                    <m:r>
                      <a:rPr lang="en-US" altLang="zh-CN" b="0" i="0" smtClean="0">
                        <a:latin typeface="Cambria Math" panose="02040503050406030204" pitchFamily="18" charset="0"/>
                      </a:rPr>
                      <m:t> </m:t>
                    </m:r>
                    <m:r>
                      <a:rPr lang="en-US" altLang="zh-CN" b="0" i="1" smtClean="0">
                        <a:latin typeface="Cambria Math" panose="02040503050406030204" pitchFamily="18" charset="0"/>
                      </a:rPr>
                      <m:t>𝑣</m:t>
                    </m:r>
                  </m:oMath>
                </a14:m>
                <a:r>
                  <a:rPr lang="zh-CN" altLang="en-US" dirty="0"/>
                  <a:t>，</a:t>
                </a:r>
                <a14:m>
                  <m:oMath xmlns:m="http://schemas.openxmlformats.org/officeDocument/2006/math">
                    <m:r>
                      <a:rPr lang="en-US" altLang="zh-CN" b="0" i="1" smtClean="0">
                        <a:latin typeface="Cambria Math" panose="02040503050406030204" pitchFamily="18" charset="0"/>
                      </a:rPr>
                      <m:t>𝑢</m:t>
                    </m:r>
                  </m:oMath>
                </a14:m>
                <a:r>
                  <a:rPr lang="zh-CN" altLang="en-US" dirty="0"/>
                  <a:t>也一定支配循环中的所有节点，换言之，</a:t>
                </a:r>
                <a14:m>
                  <m:oMath xmlns:m="http://schemas.openxmlformats.org/officeDocument/2006/math">
                    <m:r>
                      <a:rPr lang="en-US" altLang="zh-CN" b="0" i="1" smtClean="0">
                        <a:latin typeface="Cambria Math" panose="02040503050406030204" pitchFamily="18" charset="0"/>
                      </a:rPr>
                      <m:t>𝑢</m:t>
                    </m:r>
                  </m:oMath>
                </a14:m>
                <a:r>
                  <a:rPr lang="zh-CN" altLang="en-US" dirty="0"/>
                  <a:t>是循环的唯一入口节点。</a:t>
                </a:r>
              </a:p>
            </p:txBody>
          </p:sp>
        </mc:Choice>
        <mc:Fallback xmlns="">
          <p:sp>
            <p:nvSpPr>
              <p:cNvPr id="3" name="内容占位符 2">
                <a:extLst>
                  <a:ext uri="{FF2B5EF4-FFF2-40B4-BE49-F238E27FC236}">
                    <a16:creationId xmlns:a16="http://schemas.microsoft.com/office/drawing/2014/main" id="{186424B2-EACA-4D88-9277-83B805362745}"/>
                  </a:ext>
                </a:extLst>
              </p:cNvPr>
              <p:cNvSpPr>
                <a:spLocks noGrp="1" noRot="1" noChangeAspect="1" noMove="1" noResize="1" noEditPoints="1" noAdjustHandles="1" noChangeArrowheads="1" noChangeShapeType="1" noTextEdit="1"/>
              </p:cNvSpPr>
              <p:nvPr>
                <p:ph idx="1"/>
              </p:nvPr>
            </p:nvSpPr>
            <p:spPr>
              <a:blipFill>
                <a:blip r:embed="rId3"/>
                <a:stretch>
                  <a:fillRect l="-479" t="-968" r="-30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61384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3C55FB-3EB0-4612-8486-F8F586825C70}"/>
              </a:ext>
            </a:extLst>
          </p:cNvPr>
          <p:cNvSpPr>
            <a:spLocks noGrp="1"/>
          </p:cNvSpPr>
          <p:nvPr>
            <p:ph type="title"/>
          </p:nvPr>
        </p:nvSpPr>
        <p:spPr/>
        <p:txBody>
          <a:bodyPr/>
          <a:lstStyle/>
          <a:p>
            <a:r>
              <a:rPr lang="zh-CN" altLang="en-US" dirty="0"/>
              <a:t>可规约流图</a:t>
            </a:r>
          </a:p>
        </p:txBody>
      </p:sp>
      <p:sp>
        <p:nvSpPr>
          <p:cNvPr id="3" name="内容占位符 2">
            <a:extLst>
              <a:ext uri="{FF2B5EF4-FFF2-40B4-BE49-F238E27FC236}">
                <a16:creationId xmlns:a16="http://schemas.microsoft.com/office/drawing/2014/main" id="{EC757946-812D-4BCC-AD6E-510990E177FC}"/>
              </a:ext>
            </a:extLst>
          </p:cNvPr>
          <p:cNvSpPr>
            <a:spLocks noGrp="1"/>
          </p:cNvSpPr>
          <p:nvPr>
            <p:ph idx="1"/>
          </p:nvPr>
        </p:nvSpPr>
        <p:spPr/>
        <p:txBody>
          <a:bodyPr/>
          <a:lstStyle/>
          <a:p>
            <a:r>
              <a:rPr lang="zh-CN" altLang="en-US" dirty="0"/>
              <a:t>如果一个流图满足其任一</a:t>
            </a:r>
            <a:r>
              <a:rPr lang="en-US" altLang="zh-CN" dirty="0"/>
              <a:t>dfs</a:t>
            </a:r>
            <a:r>
              <a:rPr lang="zh-CN" altLang="en-US" dirty="0"/>
              <a:t>树上每一条返祖边都是回边，称这个流图是可规约的。</a:t>
            </a:r>
            <a:endParaRPr lang="en-US" altLang="zh-CN" dirty="0"/>
          </a:p>
          <a:p>
            <a:r>
              <a:rPr lang="zh-CN" altLang="en-US" dirty="0"/>
              <a:t>如果只使用结构化控制语句，产生的流图是可规约的。</a:t>
            </a:r>
            <a:endParaRPr lang="en-US" altLang="zh-CN" dirty="0"/>
          </a:p>
          <a:p>
            <a:r>
              <a:rPr lang="zh-CN" altLang="en-US" dirty="0"/>
              <a:t>一个可规约流图的任两个自然循环，要么相互包含，要么相互不交。</a:t>
            </a:r>
            <a:endParaRPr lang="en-US" altLang="zh-CN" dirty="0"/>
          </a:p>
          <a:p>
            <a:r>
              <a:rPr lang="zh-CN" altLang="en-US" dirty="0"/>
              <a:t>这个性质允许我们用简单的方法找到所有自然循环。</a:t>
            </a:r>
          </a:p>
        </p:txBody>
      </p:sp>
    </p:spTree>
    <p:extLst>
      <p:ext uri="{BB962C8B-B14F-4D97-AF65-F5344CB8AC3E}">
        <p14:creationId xmlns:p14="http://schemas.microsoft.com/office/powerpoint/2010/main" val="15703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0D3AEA-4F1A-4B34-B005-EB3D39B67ADB}"/>
              </a:ext>
            </a:extLst>
          </p:cNvPr>
          <p:cNvSpPr>
            <a:spLocks noGrp="1"/>
          </p:cNvSpPr>
          <p:nvPr>
            <p:ph type="title"/>
          </p:nvPr>
        </p:nvSpPr>
        <p:spPr/>
        <p:txBody>
          <a:bodyPr/>
          <a:lstStyle/>
          <a:p>
            <a:r>
              <a:rPr lang="zh-CN" altLang="en-US" dirty="0"/>
              <a:t>通过</a:t>
            </a:r>
            <a:r>
              <a:rPr lang="en-US" altLang="zh-CN" dirty="0"/>
              <a:t>dfs</a:t>
            </a:r>
            <a:r>
              <a:rPr lang="zh-CN" altLang="en-US" dirty="0"/>
              <a:t>树找出自然循环</a:t>
            </a:r>
          </a:p>
        </p:txBody>
      </p:sp>
      <p:sp>
        <p:nvSpPr>
          <p:cNvPr id="4" name="矩形 3">
            <a:extLst>
              <a:ext uri="{FF2B5EF4-FFF2-40B4-BE49-F238E27FC236}">
                <a16:creationId xmlns:a16="http://schemas.microsoft.com/office/drawing/2014/main" id="{86C7EF28-FE75-41B9-B8E2-A2E97C6B1FC4}"/>
              </a:ext>
            </a:extLst>
          </p:cNvPr>
          <p:cNvSpPr/>
          <p:nvPr/>
        </p:nvSpPr>
        <p:spPr>
          <a:xfrm>
            <a:off x="2592925" y="1896139"/>
            <a:ext cx="2827867" cy="1477328"/>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pt-BR" altLang="zh-CN" dirty="0"/>
              <a:t>BB0</a:t>
            </a:r>
            <a:br>
              <a:rPr lang="pt-BR" altLang="zh-CN" dirty="0"/>
            </a:br>
            <a:r>
              <a:rPr lang="pt-BR" altLang="zh-CN" dirty="0"/>
              <a:t>(1) pi :=  3.14 </a:t>
            </a:r>
          </a:p>
          <a:p>
            <a:r>
              <a:rPr lang="pt-BR" altLang="zh-CN" dirty="0"/>
              <a:t>(2) ar :=  0.0 </a:t>
            </a:r>
          </a:p>
          <a:p>
            <a:r>
              <a:rPr lang="pt-BR" altLang="zh-CN" dirty="0"/>
              <a:t>(3) n  :=  16</a:t>
            </a:r>
          </a:p>
          <a:p>
            <a:r>
              <a:rPr lang="pt-BR" altLang="zh-CN" dirty="0"/>
              <a:t>(4) r  :=  1 </a:t>
            </a:r>
          </a:p>
        </p:txBody>
      </p:sp>
      <p:sp>
        <p:nvSpPr>
          <p:cNvPr id="5" name="矩形 4">
            <a:extLst>
              <a:ext uri="{FF2B5EF4-FFF2-40B4-BE49-F238E27FC236}">
                <a16:creationId xmlns:a16="http://schemas.microsoft.com/office/drawing/2014/main" id="{E44B853C-F719-4476-A48F-611CAF3AE2F1}"/>
              </a:ext>
            </a:extLst>
          </p:cNvPr>
          <p:cNvSpPr/>
          <p:nvPr/>
        </p:nvSpPr>
        <p:spPr>
          <a:xfrm>
            <a:off x="2745326" y="5033561"/>
            <a:ext cx="2827866" cy="1200329"/>
          </a:xfrm>
          <a:prstGeom prst="rect">
            <a:avLst/>
          </a:prstGeom>
          <a:noFill/>
          <a:ln>
            <a:solidFill>
              <a:schemeClr val="accent4"/>
            </a:solidFill>
          </a:ln>
        </p:spPr>
        <p:style>
          <a:lnRef idx="2">
            <a:schemeClr val="dk1"/>
          </a:lnRef>
          <a:fillRef idx="1">
            <a:schemeClr val="lt1"/>
          </a:fillRef>
          <a:effectRef idx="0">
            <a:schemeClr val="dk1"/>
          </a:effectRef>
          <a:fontRef idx="minor">
            <a:schemeClr val="dk1"/>
          </a:fontRef>
        </p:style>
        <p:txBody>
          <a:bodyPr wrap="square">
            <a:spAutoFit/>
          </a:bodyPr>
          <a:lstStyle/>
          <a:p>
            <a:r>
              <a:rPr lang="pt-BR" altLang="zh-CN" dirty="0"/>
              <a:t>BB2</a:t>
            </a:r>
          </a:p>
          <a:p>
            <a:r>
              <a:rPr lang="pt-BR" altLang="zh-CN" dirty="0"/>
              <a:t>(6) r  :=  r * n </a:t>
            </a:r>
          </a:p>
          <a:p>
            <a:r>
              <a:rPr lang="pt-BR" altLang="zh-CN" dirty="0"/>
              <a:t>(7) n  :=  n - 1 </a:t>
            </a:r>
          </a:p>
          <a:p>
            <a:r>
              <a:rPr lang="pt-BR" altLang="zh-CN" dirty="0"/>
              <a:t>(8) goto (5) </a:t>
            </a:r>
          </a:p>
        </p:txBody>
      </p:sp>
      <p:sp>
        <p:nvSpPr>
          <p:cNvPr id="6" name="矩形 5">
            <a:extLst>
              <a:ext uri="{FF2B5EF4-FFF2-40B4-BE49-F238E27FC236}">
                <a16:creationId xmlns:a16="http://schemas.microsoft.com/office/drawing/2014/main" id="{B5E39DDB-DA6C-4B02-893F-AD3363BBE67B}"/>
              </a:ext>
            </a:extLst>
          </p:cNvPr>
          <p:cNvSpPr/>
          <p:nvPr/>
        </p:nvSpPr>
        <p:spPr>
          <a:xfrm>
            <a:off x="6235182" y="5033561"/>
            <a:ext cx="2827866" cy="120032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pt-BR" altLang="zh-CN" dirty="0"/>
              <a:t>BB3</a:t>
            </a:r>
          </a:p>
          <a:p>
            <a:pPr>
              <a:buAutoNum type="arabicParenBoth" startAt="9"/>
            </a:pPr>
            <a:r>
              <a:rPr lang="pt-BR" altLang="zh-CN" dirty="0"/>
              <a:t> ar := 2 * pi </a:t>
            </a:r>
          </a:p>
          <a:p>
            <a:pPr>
              <a:buAutoNum type="arabicParenBoth" startAt="9"/>
            </a:pPr>
            <a:r>
              <a:rPr lang="pt-BR" altLang="zh-CN" dirty="0"/>
              <a:t>ar := ar * r</a:t>
            </a:r>
          </a:p>
          <a:p>
            <a:pPr>
              <a:buAutoNum type="arabicParenBoth" startAt="9"/>
            </a:pPr>
            <a:r>
              <a:rPr lang="pt-BR" altLang="zh-CN" dirty="0"/>
              <a:t>print ar</a:t>
            </a:r>
            <a:endParaRPr lang="zh-CN" altLang="en-US" dirty="0"/>
          </a:p>
        </p:txBody>
      </p:sp>
      <p:sp>
        <p:nvSpPr>
          <p:cNvPr id="7" name="矩形 6">
            <a:extLst>
              <a:ext uri="{FF2B5EF4-FFF2-40B4-BE49-F238E27FC236}">
                <a16:creationId xmlns:a16="http://schemas.microsoft.com/office/drawing/2014/main" id="{C901F944-2CFA-43DF-B6FA-0A1B0B733DCF}"/>
              </a:ext>
            </a:extLst>
          </p:cNvPr>
          <p:cNvSpPr/>
          <p:nvPr/>
        </p:nvSpPr>
        <p:spPr>
          <a:xfrm>
            <a:off x="4634981" y="3556233"/>
            <a:ext cx="2827867" cy="646331"/>
          </a:xfrm>
          <a:prstGeom prst="rect">
            <a:avLst/>
          </a:prstGeom>
          <a:noFill/>
          <a:ln>
            <a:solidFill>
              <a:schemeClr val="accent4"/>
            </a:solidFill>
          </a:ln>
        </p:spPr>
        <p:style>
          <a:lnRef idx="2">
            <a:schemeClr val="dk1"/>
          </a:lnRef>
          <a:fillRef idx="1">
            <a:schemeClr val="lt1"/>
          </a:fillRef>
          <a:effectRef idx="0">
            <a:schemeClr val="dk1"/>
          </a:effectRef>
          <a:fontRef idx="minor">
            <a:schemeClr val="dk1"/>
          </a:fontRef>
        </p:style>
        <p:txBody>
          <a:bodyPr wrap="square">
            <a:spAutoFit/>
          </a:bodyPr>
          <a:lstStyle/>
          <a:p>
            <a:r>
              <a:rPr lang="pt-BR" altLang="zh-CN" dirty="0"/>
              <a:t>BB1</a:t>
            </a:r>
          </a:p>
          <a:p>
            <a:r>
              <a:rPr lang="pt-BR" altLang="zh-CN" dirty="0"/>
              <a:t>(5) if n&lt;=1 goto </a:t>
            </a:r>
            <a:r>
              <a:rPr lang="en-US" altLang="zh-CN" dirty="0"/>
              <a:t>(9)</a:t>
            </a:r>
            <a:endParaRPr lang="pt-BR" altLang="zh-CN" dirty="0"/>
          </a:p>
        </p:txBody>
      </p:sp>
      <p:cxnSp>
        <p:nvCxnSpPr>
          <p:cNvPr id="10" name="直接箭头连接符 9">
            <a:extLst>
              <a:ext uri="{FF2B5EF4-FFF2-40B4-BE49-F238E27FC236}">
                <a16:creationId xmlns:a16="http://schemas.microsoft.com/office/drawing/2014/main" id="{9972B9E9-A9BE-47BF-980F-233CCF1D757A}"/>
              </a:ext>
            </a:extLst>
          </p:cNvPr>
          <p:cNvCxnSpPr>
            <a:cxnSpLocks/>
            <a:stCxn id="4" idx="3"/>
            <a:endCxn id="7" idx="0"/>
          </p:cNvCxnSpPr>
          <p:nvPr/>
        </p:nvCxnSpPr>
        <p:spPr>
          <a:xfrm>
            <a:off x="5420792" y="2634803"/>
            <a:ext cx="628123" cy="9214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131322AE-0090-43A3-8925-F873638644D7}"/>
              </a:ext>
            </a:extLst>
          </p:cNvPr>
          <p:cNvCxnSpPr>
            <a:cxnSpLocks/>
            <a:stCxn id="7" idx="2"/>
            <a:endCxn id="5" idx="0"/>
          </p:cNvCxnSpPr>
          <p:nvPr/>
        </p:nvCxnSpPr>
        <p:spPr>
          <a:xfrm flipH="1">
            <a:off x="4159259" y="4202564"/>
            <a:ext cx="1889656" cy="830997"/>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D4CF9DFC-B4B6-46E1-8775-0F4EDB384058}"/>
              </a:ext>
            </a:extLst>
          </p:cNvPr>
          <p:cNvCxnSpPr>
            <a:cxnSpLocks/>
            <a:stCxn id="7" idx="2"/>
            <a:endCxn id="6" idx="0"/>
          </p:cNvCxnSpPr>
          <p:nvPr/>
        </p:nvCxnSpPr>
        <p:spPr>
          <a:xfrm>
            <a:off x="6048915" y="4202564"/>
            <a:ext cx="1600200" cy="830997"/>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E5164A47-2DB2-4FD2-905F-82854662FE0C}"/>
              </a:ext>
            </a:extLst>
          </p:cNvPr>
          <p:cNvCxnSpPr>
            <a:stCxn id="5" idx="3"/>
            <a:endCxn id="6" idx="1"/>
          </p:cNvCxnSpPr>
          <p:nvPr/>
        </p:nvCxnSpPr>
        <p:spPr>
          <a:xfrm>
            <a:off x="5573192" y="5633726"/>
            <a:ext cx="661990"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4448280D-7C8B-46A1-9981-E914F033ADD2}"/>
              </a:ext>
            </a:extLst>
          </p:cNvPr>
          <p:cNvCxnSpPr>
            <a:cxnSpLocks/>
          </p:cNvCxnSpPr>
          <p:nvPr/>
        </p:nvCxnSpPr>
        <p:spPr>
          <a:xfrm flipV="1">
            <a:off x="5242993" y="4202564"/>
            <a:ext cx="1744132" cy="830997"/>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内容占位符 8">
            <a:extLst>
              <a:ext uri="{FF2B5EF4-FFF2-40B4-BE49-F238E27FC236}">
                <a16:creationId xmlns:a16="http://schemas.microsoft.com/office/drawing/2014/main" id="{617BB893-2D4C-455A-95EF-DB1438E4F6B5}"/>
              </a:ext>
            </a:extLst>
          </p:cNvPr>
          <p:cNvSpPr>
            <a:spLocks noGrp="1"/>
          </p:cNvSpPr>
          <p:nvPr>
            <p:ph idx="1"/>
          </p:nvPr>
        </p:nvSpPr>
        <p:spPr>
          <a:xfrm>
            <a:off x="7916885" y="2078905"/>
            <a:ext cx="3462592" cy="1477328"/>
          </a:xfrm>
        </p:spPr>
        <p:txBody>
          <a:bodyPr>
            <a:normAutofit lnSpcReduction="10000"/>
          </a:bodyPr>
          <a:lstStyle/>
          <a:p>
            <a:r>
              <a:rPr lang="zh-CN" altLang="en-US" dirty="0"/>
              <a:t>红色标出了</a:t>
            </a:r>
            <a:r>
              <a:rPr lang="en-US" altLang="zh-CN" dirty="0"/>
              <a:t>dfs</a:t>
            </a:r>
            <a:r>
              <a:rPr lang="zh-CN" altLang="en-US" dirty="0"/>
              <a:t>树边</a:t>
            </a:r>
            <a:endParaRPr lang="en-US" altLang="zh-CN" dirty="0"/>
          </a:p>
          <a:p>
            <a:r>
              <a:rPr lang="zh-CN" altLang="en-US" dirty="0"/>
              <a:t>蓝色标出了返祖边</a:t>
            </a:r>
            <a:endParaRPr lang="en-US" altLang="zh-CN" dirty="0"/>
          </a:p>
          <a:p>
            <a:r>
              <a:rPr lang="zh-CN" altLang="en-US" dirty="0"/>
              <a:t>蓝色的基本块构成自然循环</a:t>
            </a:r>
            <a:endParaRPr lang="en-US" altLang="zh-CN" dirty="0"/>
          </a:p>
          <a:p>
            <a:r>
              <a:rPr lang="en-US" altLang="zh-CN" dirty="0"/>
              <a:t>BB1</a:t>
            </a:r>
            <a:r>
              <a:rPr lang="zh-CN" altLang="en-US" dirty="0"/>
              <a:t>是循环的唯一入口节点</a:t>
            </a:r>
          </a:p>
        </p:txBody>
      </p:sp>
    </p:spTree>
    <p:extLst>
      <p:ext uri="{BB962C8B-B14F-4D97-AF65-F5344CB8AC3E}">
        <p14:creationId xmlns:p14="http://schemas.microsoft.com/office/powerpoint/2010/main" val="3246163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690E5B-C564-42C7-830F-3A2683A5AA9B}"/>
              </a:ext>
            </a:extLst>
          </p:cNvPr>
          <p:cNvSpPr>
            <a:spLocks noGrp="1"/>
          </p:cNvSpPr>
          <p:nvPr>
            <p:ph type="title"/>
          </p:nvPr>
        </p:nvSpPr>
        <p:spPr/>
        <p:txBody>
          <a:bodyPr/>
          <a:lstStyle/>
          <a:p>
            <a:r>
              <a:rPr lang="zh-CN" altLang="en-US" dirty="0"/>
              <a:t>针对循环的优化</a:t>
            </a:r>
          </a:p>
        </p:txBody>
      </p:sp>
      <p:sp>
        <p:nvSpPr>
          <p:cNvPr id="3" name="内容占位符 2">
            <a:extLst>
              <a:ext uri="{FF2B5EF4-FFF2-40B4-BE49-F238E27FC236}">
                <a16:creationId xmlns:a16="http://schemas.microsoft.com/office/drawing/2014/main" id="{8E60AAA5-0C29-4A7E-ADE1-DB1EE98F8351}"/>
              </a:ext>
            </a:extLst>
          </p:cNvPr>
          <p:cNvSpPr>
            <a:spLocks noGrp="1"/>
          </p:cNvSpPr>
          <p:nvPr>
            <p:ph idx="1"/>
          </p:nvPr>
        </p:nvSpPr>
        <p:spPr/>
        <p:txBody>
          <a:bodyPr/>
          <a:lstStyle/>
          <a:p>
            <a:r>
              <a:rPr lang="zh-CN" altLang="en-US" dirty="0"/>
              <a:t>找到一个自然循环之后，我们可以对循环做许多分析。</a:t>
            </a:r>
            <a:endParaRPr lang="en-US" altLang="zh-CN" dirty="0"/>
          </a:p>
          <a:p>
            <a:r>
              <a:rPr lang="zh-CN" altLang="en-US" dirty="0"/>
              <a:t>例子：循环不变表达式</a:t>
            </a:r>
            <a:endParaRPr lang="en-US" altLang="zh-CN" dirty="0"/>
          </a:p>
          <a:p>
            <a:pPr lvl="1"/>
            <a:r>
              <a:rPr lang="zh-CN" altLang="en-US" dirty="0"/>
              <a:t>如果一个循环中一个变量没有被重新定值，那么这个变量是循环不变的。</a:t>
            </a:r>
            <a:endParaRPr lang="en-US" altLang="zh-CN" dirty="0"/>
          </a:p>
          <a:p>
            <a:pPr lvl="1"/>
            <a:r>
              <a:rPr lang="zh-CN" altLang="en-US" dirty="0"/>
              <a:t>如果一个变量在循环中的唯一定值点在循环的开头，且其被定值为了循环不变的的表达式，那么这个变量也是循环不变的。</a:t>
            </a:r>
            <a:endParaRPr lang="en-US" altLang="zh-CN" dirty="0"/>
          </a:p>
          <a:p>
            <a:pPr lvl="1"/>
            <a:r>
              <a:rPr lang="zh-CN" altLang="en-US" dirty="0"/>
              <a:t>反复做如此的过程可以找到循环不变表达式。循环不变表达式应该在循环开始时完成计算。</a:t>
            </a:r>
            <a:endParaRPr lang="en-US" altLang="zh-CN" dirty="0"/>
          </a:p>
          <a:p>
            <a:r>
              <a:rPr lang="zh-CN" altLang="en-US" dirty="0"/>
              <a:t>例子：归纳变量</a:t>
            </a:r>
            <a:endParaRPr lang="en-US" altLang="zh-CN" dirty="0"/>
          </a:p>
          <a:p>
            <a:pPr lvl="1"/>
            <a:r>
              <a:rPr lang="zh-CN" altLang="en-US" dirty="0"/>
              <a:t>如果一个循环中某个变量每次增加一个定值，称其为归纳变量</a:t>
            </a:r>
            <a:endParaRPr lang="en-US" altLang="zh-CN" dirty="0"/>
          </a:p>
          <a:p>
            <a:pPr lvl="1"/>
            <a:r>
              <a:rPr lang="zh-CN" altLang="en-US" dirty="0"/>
              <a:t>程序中往往有许多非显式的“归纳变量”，找出这些变量可以优化循环性能。</a:t>
            </a:r>
            <a:endParaRPr lang="en-US" altLang="zh-CN" dirty="0"/>
          </a:p>
        </p:txBody>
      </p:sp>
    </p:spTree>
    <p:extLst>
      <p:ext uri="{BB962C8B-B14F-4D97-AF65-F5344CB8AC3E}">
        <p14:creationId xmlns:p14="http://schemas.microsoft.com/office/powerpoint/2010/main" val="168924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0D3AEA-4F1A-4B34-B005-EB3D39B67ADB}"/>
              </a:ext>
            </a:extLst>
          </p:cNvPr>
          <p:cNvSpPr>
            <a:spLocks noGrp="1"/>
          </p:cNvSpPr>
          <p:nvPr>
            <p:ph type="title"/>
          </p:nvPr>
        </p:nvSpPr>
        <p:spPr/>
        <p:txBody>
          <a:bodyPr/>
          <a:lstStyle/>
          <a:p>
            <a:r>
              <a:rPr lang="zh-CN" altLang="en-US" dirty="0"/>
              <a:t>循环优化的例子</a:t>
            </a:r>
          </a:p>
        </p:txBody>
      </p:sp>
      <p:sp>
        <p:nvSpPr>
          <p:cNvPr id="9" name="内容占位符 8">
            <a:extLst>
              <a:ext uri="{FF2B5EF4-FFF2-40B4-BE49-F238E27FC236}">
                <a16:creationId xmlns:a16="http://schemas.microsoft.com/office/drawing/2014/main" id="{617BB893-2D4C-455A-95EF-DB1438E4F6B5}"/>
              </a:ext>
            </a:extLst>
          </p:cNvPr>
          <p:cNvSpPr>
            <a:spLocks noGrp="1"/>
          </p:cNvSpPr>
          <p:nvPr>
            <p:ph idx="1"/>
          </p:nvPr>
        </p:nvSpPr>
        <p:spPr>
          <a:xfrm>
            <a:off x="2592925" y="1689100"/>
            <a:ext cx="8911686" cy="431800"/>
          </a:xfrm>
        </p:spPr>
        <p:txBody>
          <a:bodyPr>
            <a:normAutofit/>
          </a:bodyPr>
          <a:lstStyle/>
          <a:p>
            <a:r>
              <a:rPr lang="zh-CN" altLang="en-US" dirty="0"/>
              <a:t>矩阵乘法的一种常见写法如下，循环优化可以完成将其变换成下面的版本</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sp>
        <p:nvSpPr>
          <p:cNvPr id="3" name="矩形 2">
            <a:extLst>
              <a:ext uri="{FF2B5EF4-FFF2-40B4-BE49-F238E27FC236}">
                <a16:creationId xmlns:a16="http://schemas.microsoft.com/office/drawing/2014/main" id="{786705CC-5507-4F1B-ADFA-56484A2E55FB}"/>
              </a:ext>
            </a:extLst>
          </p:cNvPr>
          <p:cNvSpPr/>
          <p:nvPr/>
        </p:nvSpPr>
        <p:spPr>
          <a:xfrm>
            <a:off x="2592924" y="2228671"/>
            <a:ext cx="7778743" cy="120032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altLang="zh-CN" dirty="0">
                <a:solidFill>
                  <a:srgbClr val="FF0000"/>
                </a:solidFill>
              </a:rPr>
              <a:t>for</a:t>
            </a:r>
            <a:r>
              <a:rPr lang="en-US" altLang="zh-CN" dirty="0"/>
              <a:t> (</a:t>
            </a:r>
            <a:r>
              <a:rPr lang="en-US" altLang="zh-CN" dirty="0">
                <a:solidFill>
                  <a:schemeClr val="accent4"/>
                </a:solidFill>
              </a:rPr>
              <a:t>int</a:t>
            </a:r>
            <a:r>
              <a:rPr lang="en-US" altLang="zh-CN" dirty="0"/>
              <a:t> i = </a:t>
            </a:r>
            <a:r>
              <a:rPr lang="en-US" altLang="zh-CN" dirty="0">
                <a:solidFill>
                  <a:schemeClr val="accent5">
                    <a:lumMod val="75000"/>
                  </a:schemeClr>
                </a:solidFill>
              </a:rPr>
              <a:t>1</a:t>
            </a:r>
            <a:r>
              <a:rPr lang="en-US" altLang="zh-CN" dirty="0"/>
              <a:t>; i &lt;= n; i++)</a:t>
            </a:r>
          </a:p>
          <a:p>
            <a:r>
              <a:rPr lang="en-US" altLang="zh-CN" dirty="0"/>
              <a:t>	</a:t>
            </a:r>
            <a:r>
              <a:rPr lang="en-US" altLang="zh-CN" dirty="0">
                <a:solidFill>
                  <a:srgbClr val="FF0000"/>
                </a:solidFill>
              </a:rPr>
              <a:t>for</a:t>
            </a:r>
            <a:r>
              <a:rPr lang="en-US" altLang="zh-CN" dirty="0"/>
              <a:t> (</a:t>
            </a:r>
            <a:r>
              <a:rPr lang="en-US" altLang="zh-CN" dirty="0">
                <a:solidFill>
                  <a:schemeClr val="accent4"/>
                </a:solidFill>
              </a:rPr>
              <a:t>int</a:t>
            </a:r>
            <a:r>
              <a:rPr lang="en-US" altLang="zh-CN" dirty="0"/>
              <a:t> k = </a:t>
            </a:r>
            <a:r>
              <a:rPr lang="en-US" altLang="zh-CN" dirty="0">
                <a:solidFill>
                  <a:schemeClr val="accent5">
                    <a:lumMod val="75000"/>
                  </a:schemeClr>
                </a:solidFill>
              </a:rPr>
              <a:t>1</a:t>
            </a:r>
            <a:r>
              <a:rPr lang="en-US" altLang="zh-CN" dirty="0"/>
              <a:t>; k &lt;= n; k++)</a:t>
            </a:r>
            <a:br>
              <a:rPr lang="en-US" altLang="zh-CN" dirty="0"/>
            </a:br>
            <a:r>
              <a:rPr lang="en-US" altLang="zh-CN" dirty="0"/>
              <a:t>		</a:t>
            </a:r>
            <a:r>
              <a:rPr lang="en-US" altLang="zh-CN" dirty="0">
                <a:solidFill>
                  <a:srgbClr val="FF0000"/>
                </a:solidFill>
              </a:rPr>
              <a:t>for</a:t>
            </a:r>
            <a:r>
              <a:rPr lang="en-US" altLang="zh-CN" dirty="0"/>
              <a:t> (</a:t>
            </a:r>
            <a:r>
              <a:rPr lang="en-US" altLang="zh-CN" dirty="0">
                <a:solidFill>
                  <a:schemeClr val="accent4"/>
                </a:solidFill>
              </a:rPr>
              <a:t>int</a:t>
            </a:r>
            <a:r>
              <a:rPr lang="en-US" altLang="zh-CN" dirty="0"/>
              <a:t> j = </a:t>
            </a:r>
            <a:r>
              <a:rPr lang="en-US" altLang="zh-CN" dirty="0">
                <a:solidFill>
                  <a:schemeClr val="accent5">
                    <a:lumMod val="75000"/>
                  </a:schemeClr>
                </a:solidFill>
              </a:rPr>
              <a:t>1</a:t>
            </a:r>
            <a:r>
              <a:rPr lang="en-US" altLang="zh-CN" dirty="0"/>
              <a:t>; j &lt;= n; j++)</a:t>
            </a:r>
          </a:p>
          <a:p>
            <a:r>
              <a:rPr lang="en-US" altLang="zh-CN" dirty="0"/>
              <a:t>			c[i][j] += a[i][k] * b[k][j];</a:t>
            </a:r>
          </a:p>
        </p:txBody>
      </p:sp>
      <p:sp>
        <p:nvSpPr>
          <p:cNvPr id="14" name="矩形 13">
            <a:extLst>
              <a:ext uri="{FF2B5EF4-FFF2-40B4-BE49-F238E27FC236}">
                <a16:creationId xmlns:a16="http://schemas.microsoft.com/office/drawing/2014/main" id="{5969BAB2-0E9C-420F-AD3D-C745DF0E6B4B}"/>
              </a:ext>
            </a:extLst>
          </p:cNvPr>
          <p:cNvSpPr/>
          <p:nvPr/>
        </p:nvSpPr>
        <p:spPr>
          <a:xfrm>
            <a:off x="2592925" y="3536771"/>
            <a:ext cx="7778742" cy="2585323"/>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altLang="zh-CN" dirty="0">
                <a:solidFill>
                  <a:srgbClr val="FF0000"/>
                </a:solidFill>
              </a:rPr>
              <a:t>for</a:t>
            </a:r>
            <a:r>
              <a:rPr lang="en-US" altLang="zh-CN" dirty="0"/>
              <a:t> (</a:t>
            </a:r>
            <a:r>
              <a:rPr lang="en-US" altLang="zh-CN" dirty="0">
                <a:solidFill>
                  <a:schemeClr val="accent4"/>
                </a:solidFill>
              </a:rPr>
              <a:t>int</a:t>
            </a:r>
            <a:r>
              <a:rPr lang="en-US" altLang="zh-CN" dirty="0"/>
              <a:t> i = </a:t>
            </a:r>
            <a:r>
              <a:rPr lang="en-US" altLang="zh-CN" dirty="0">
                <a:solidFill>
                  <a:schemeClr val="accent5">
                    <a:lumMod val="75000"/>
                  </a:schemeClr>
                </a:solidFill>
              </a:rPr>
              <a:t>1</a:t>
            </a:r>
            <a:r>
              <a:rPr lang="en-US" altLang="zh-CN" dirty="0"/>
              <a:t>; i &lt;= n; i++)</a:t>
            </a:r>
          </a:p>
          <a:p>
            <a:r>
              <a:rPr lang="en-US" altLang="zh-CN" dirty="0"/>
              <a:t>	</a:t>
            </a:r>
            <a:r>
              <a:rPr lang="en-US" altLang="zh-CN" dirty="0">
                <a:solidFill>
                  <a:srgbClr val="FF0000"/>
                </a:solidFill>
              </a:rPr>
              <a:t>for</a:t>
            </a:r>
            <a:r>
              <a:rPr lang="en-US" altLang="zh-CN" dirty="0"/>
              <a:t> (</a:t>
            </a:r>
            <a:r>
              <a:rPr lang="en-US" altLang="zh-CN" dirty="0">
                <a:solidFill>
                  <a:schemeClr val="accent4"/>
                </a:solidFill>
              </a:rPr>
              <a:t>int</a:t>
            </a:r>
            <a:r>
              <a:rPr lang="en-US" altLang="zh-CN" dirty="0"/>
              <a:t> k = </a:t>
            </a:r>
            <a:r>
              <a:rPr lang="en-US" altLang="zh-CN" dirty="0">
                <a:solidFill>
                  <a:schemeClr val="accent5">
                    <a:lumMod val="75000"/>
                  </a:schemeClr>
                </a:solidFill>
              </a:rPr>
              <a:t>1</a:t>
            </a:r>
            <a:r>
              <a:rPr lang="en-US" altLang="zh-CN" dirty="0"/>
              <a:t>; k &lt;= n; k++) {</a:t>
            </a:r>
          </a:p>
          <a:p>
            <a:r>
              <a:rPr lang="en-US" altLang="zh-CN" dirty="0"/>
              <a:t>		</a:t>
            </a:r>
            <a:r>
              <a:rPr lang="en-US" altLang="zh-CN" dirty="0">
                <a:solidFill>
                  <a:schemeClr val="accent4"/>
                </a:solidFill>
              </a:rPr>
              <a:t>int</a:t>
            </a:r>
            <a:r>
              <a:rPr lang="en-US" altLang="zh-CN" dirty="0"/>
              <a:t> t = a[i][k]; //</a:t>
            </a:r>
            <a:r>
              <a:rPr lang="zh-CN" altLang="en-US" dirty="0"/>
              <a:t> 循环不变量</a:t>
            </a:r>
            <a:endParaRPr lang="en-US" altLang="zh-CN" dirty="0"/>
          </a:p>
          <a:p>
            <a:r>
              <a:rPr lang="en-US" altLang="zh-CN" dirty="0"/>
              <a:t>		</a:t>
            </a:r>
            <a:r>
              <a:rPr lang="en-US" altLang="zh-CN" dirty="0">
                <a:solidFill>
                  <a:schemeClr val="accent4"/>
                </a:solidFill>
              </a:rPr>
              <a:t>int</a:t>
            </a:r>
            <a:r>
              <a:rPr lang="en-US" altLang="zh-CN" dirty="0"/>
              <a:t> *ci = c[i]+</a:t>
            </a:r>
            <a:r>
              <a:rPr lang="en-US" altLang="zh-CN" dirty="0">
                <a:solidFill>
                  <a:schemeClr val="accent5">
                    <a:lumMod val="75000"/>
                  </a:schemeClr>
                </a:solidFill>
              </a:rPr>
              <a:t>1</a:t>
            </a:r>
            <a:r>
              <a:rPr lang="en-US" altLang="zh-CN" dirty="0"/>
              <a:t>, *bk = b[k]+</a:t>
            </a:r>
            <a:r>
              <a:rPr lang="en-US" altLang="zh-CN" dirty="0">
                <a:solidFill>
                  <a:schemeClr val="accent5">
                    <a:lumMod val="75000"/>
                  </a:schemeClr>
                </a:solidFill>
              </a:rPr>
              <a:t>1</a:t>
            </a:r>
            <a:r>
              <a:rPr lang="en-US" altLang="zh-CN" dirty="0"/>
              <a:t>;</a:t>
            </a:r>
            <a:br>
              <a:rPr lang="en-US" altLang="zh-CN" dirty="0"/>
            </a:br>
            <a:r>
              <a:rPr lang="en-US" altLang="zh-CN" dirty="0"/>
              <a:t>		</a:t>
            </a:r>
            <a:r>
              <a:rPr lang="en-US" altLang="zh-CN" dirty="0">
                <a:solidFill>
                  <a:srgbClr val="FF0000"/>
                </a:solidFill>
              </a:rPr>
              <a:t>for</a:t>
            </a:r>
            <a:r>
              <a:rPr lang="en-US" altLang="zh-CN" dirty="0"/>
              <a:t> (</a:t>
            </a:r>
            <a:r>
              <a:rPr lang="en-US" altLang="zh-CN" dirty="0">
                <a:solidFill>
                  <a:schemeClr val="accent4"/>
                </a:solidFill>
              </a:rPr>
              <a:t>int</a:t>
            </a:r>
            <a:r>
              <a:rPr lang="en-US" altLang="zh-CN" dirty="0"/>
              <a:t> j = </a:t>
            </a:r>
            <a:r>
              <a:rPr lang="en-US" altLang="zh-CN" dirty="0">
                <a:solidFill>
                  <a:schemeClr val="accent5">
                    <a:lumMod val="75000"/>
                  </a:schemeClr>
                </a:solidFill>
              </a:rPr>
              <a:t>1</a:t>
            </a:r>
            <a:r>
              <a:rPr lang="en-US" altLang="zh-CN" dirty="0"/>
              <a:t>; j &lt;= n; j++) {</a:t>
            </a:r>
          </a:p>
          <a:p>
            <a:r>
              <a:rPr lang="en-US" altLang="zh-CN" dirty="0"/>
              <a:t>			*ci += t * (*bk);</a:t>
            </a:r>
          </a:p>
          <a:p>
            <a:r>
              <a:rPr lang="en-US" altLang="zh-CN" dirty="0"/>
              <a:t>			ci++, bk++;  // </a:t>
            </a:r>
            <a:r>
              <a:rPr lang="zh-CN" altLang="en-US" dirty="0"/>
              <a:t>削减归纳变量强度</a:t>
            </a:r>
            <a:br>
              <a:rPr lang="en-US" altLang="zh-CN" dirty="0"/>
            </a:br>
            <a:r>
              <a:rPr lang="en-US" altLang="zh-CN" dirty="0"/>
              <a:t>		}</a:t>
            </a:r>
          </a:p>
          <a:p>
            <a:r>
              <a:rPr lang="en-US" altLang="zh-CN" dirty="0"/>
              <a:t>	}</a:t>
            </a:r>
          </a:p>
        </p:txBody>
      </p:sp>
    </p:spTree>
    <p:extLst>
      <p:ext uri="{BB962C8B-B14F-4D97-AF65-F5344CB8AC3E}">
        <p14:creationId xmlns:p14="http://schemas.microsoft.com/office/powerpoint/2010/main" val="25217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12358-CD41-4EA7-A87E-7CF334D267E9}"/>
              </a:ext>
            </a:extLst>
          </p:cNvPr>
          <p:cNvSpPr>
            <a:spLocks noGrp="1"/>
          </p:cNvSpPr>
          <p:nvPr>
            <p:ph type="title"/>
          </p:nvPr>
        </p:nvSpPr>
        <p:spPr/>
        <p:txBody>
          <a:bodyPr/>
          <a:lstStyle/>
          <a:p>
            <a:r>
              <a:rPr lang="zh-CN" altLang="en-US" dirty="0"/>
              <a:t>参考文献</a:t>
            </a:r>
          </a:p>
        </p:txBody>
      </p:sp>
      <p:sp>
        <p:nvSpPr>
          <p:cNvPr id="3" name="内容占位符 2">
            <a:extLst>
              <a:ext uri="{FF2B5EF4-FFF2-40B4-BE49-F238E27FC236}">
                <a16:creationId xmlns:a16="http://schemas.microsoft.com/office/drawing/2014/main" id="{C766AA84-59E0-47F7-9F06-F2E05138A712}"/>
              </a:ext>
            </a:extLst>
          </p:cNvPr>
          <p:cNvSpPr>
            <a:spLocks noGrp="1"/>
          </p:cNvSpPr>
          <p:nvPr>
            <p:ph idx="1"/>
          </p:nvPr>
        </p:nvSpPr>
        <p:spPr/>
        <p:txBody>
          <a:bodyPr/>
          <a:lstStyle/>
          <a:p>
            <a:r>
              <a:rPr lang="en-US" altLang="zh-CN" dirty="0"/>
              <a:t>[1]: (</a:t>
            </a:r>
            <a:r>
              <a:rPr lang="zh-CN" altLang="en-US" dirty="0"/>
              <a:t>美</a:t>
            </a:r>
            <a:r>
              <a:rPr lang="en-US" altLang="zh-CN" dirty="0"/>
              <a:t>)Alfred </a:t>
            </a:r>
            <a:r>
              <a:rPr lang="en-US" altLang="zh-CN" dirty="0" err="1"/>
              <a:t>V.Aho</a:t>
            </a:r>
            <a:r>
              <a:rPr lang="en-US" altLang="zh-CN" dirty="0"/>
              <a:t>, Monica </a:t>
            </a:r>
            <a:r>
              <a:rPr lang="en-US" altLang="zh-CN" dirty="0" err="1"/>
              <a:t>S.Lam</a:t>
            </a:r>
            <a:r>
              <a:rPr lang="en-US" altLang="zh-CN" dirty="0"/>
              <a:t>, Ravi </a:t>
            </a:r>
            <a:r>
              <a:rPr lang="en-US" altLang="zh-CN" dirty="0" err="1"/>
              <a:t>Sethi</a:t>
            </a:r>
            <a:r>
              <a:rPr lang="en-US" altLang="zh-CN" dirty="0"/>
              <a:t>, Jeffrey </a:t>
            </a:r>
            <a:r>
              <a:rPr lang="en-US" altLang="zh-CN" dirty="0" err="1"/>
              <a:t>D.Ullman</a:t>
            </a:r>
            <a:r>
              <a:rPr lang="en-US" altLang="zh-CN" dirty="0"/>
              <a:t>. </a:t>
            </a:r>
            <a:r>
              <a:rPr lang="zh-CN" altLang="en-US" dirty="0"/>
              <a:t>编译原理</a:t>
            </a:r>
            <a:r>
              <a:rPr lang="en-US" altLang="zh-CN" dirty="0"/>
              <a:t>[M].</a:t>
            </a:r>
            <a:r>
              <a:rPr lang="zh-CN" altLang="en-US" dirty="0"/>
              <a:t> 机械工业出版社</a:t>
            </a:r>
            <a:r>
              <a:rPr lang="en-US" altLang="zh-CN" dirty="0"/>
              <a:t>, 2008.</a:t>
            </a:r>
          </a:p>
          <a:p>
            <a:r>
              <a:rPr lang="en-US" altLang="zh-CN" dirty="0"/>
              <a:t>[2]:</a:t>
            </a:r>
            <a:r>
              <a:rPr lang="zh-CN" altLang="en-US" dirty="0"/>
              <a:t> 卢啸尘</a:t>
            </a:r>
            <a:r>
              <a:rPr lang="en-US" altLang="zh-CN" dirty="0"/>
              <a:t>. </a:t>
            </a:r>
            <a:r>
              <a:rPr lang="zh-CN" altLang="en-US" dirty="0"/>
              <a:t>关于以源代码为输入的一类问题的初步探索</a:t>
            </a:r>
            <a:r>
              <a:rPr lang="en-US" altLang="zh-CN" dirty="0"/>
              <a:t>, IOI2015</a:t>
            </a:r>
            <a:r>
              <a:rPr lang="zh-CN" altLang="en-US" dirty="0"/>
              <a:t>国家集训队论文集</a:t>
            </a:r>
            <a:endParaRPr lang="en-US" altLang="zh-CN" dirty="0"/>
          </a:p>
          <a:p>
            <a:r>
              <a:rPr lang="en-US" altLang="zh-CN" dirty="0"/>
              <a:t>[3]:  Randal </a:t>
            </a:r>
            <a:r>
              <a:rPr lang="en-US" altLang="zh-CN" dirty="0" err="1"/>
              <a:t>E.Bryant</a:t>
            </a:r>
            <a:r>
              <a:rPr lang="en-US" altLang="zh-CN" dirty="0"/>
              <a:t>,</a:t>
            </a:r>
            <a:r>
              <a:rPr lang="zh-CN" altLang="en-US" dirty="0"/>
              <a:t> </a:t>
            </a:r>
            <a:r>
              <a:rPr lang="en-US" altLang="zh-CN" dirty="0"/>
              <a:t>David </a:t>
            </a:r>
            <a:r>
              <a:rPr lang="en-US" altLang="zh-CN" dirty="0" err="1"/>
              <a:t>O‘Hallaron</a:t>
            </a:r>
            <a:r>
              <a:rPr lang="en-US" altLang="zh-CN" dirty="0"/>
              <a:t>. </a:t>
            </a:r>
            <a:r>
              <a:rPr lang="zh-CN" altLang="en-US" dirty="0"/>
              <a:t>深入理解计算机系统</a:t>
            </a:r>
            <a:r>
              <a:rPr lang="en-US" altLang="zh-CN" dirty="0"/>
              <a:t>[M]. </a:t>
            </a:r>
            <a:r>
              <a:rPr lang="zh-CN" altLang="en-US" dirty="0"/>
              <a:t>机械工业出版社</a:t>
            </a:r>
            <a:r>
              <a:rPr lang="en-US" altLang="zh-CN" dirty="0"/>
              <a:t>, 2016.</a:t>
            </a:r>
          </a:p>
          <a:p>
            <a:r>
              <a:rPr lang="en-US" altLang="zh-CN" dirty="0"/>
              <a:t>[4]:</a:t>
            </a:r>
            <a:r>
              <a:rPr lang="zh-CN" altLang="en-US" dirty="0"/>
              <a:t> </a:t>
            </a:r>
            <a:r>
              <a:rPr lang="en-US" altLang="zh-CN" dirty="0" err="1"/>
              <a:t>Sethi</a:t>
            </a:r>
            <a:r>
              <a:rPr lang="en-US" altLang="zh-CN" dirty="0"/>
              <a:t> R. Complete register allocation problems[C], </a:t>
            </a:r>
            <a:r>
              <a:rPr lang="en-US" altLang="zh-CN" dirty="0" err="1"/>
              <a:t>Acm</a:t>
            </a:r>
            <a:r>
              <a:rPr lang="en-US" altLang="zh-CN" dirty="0"/>
              <a:t> Symposium on Theory of Computing. ACM, 1973.</a:t>
            </a:r>
          </a:p>
          <a:p>
            <a:endParaRPr lang="zh-CN" altLang="en-US" dirty="0"/>
          </a:p>
        </p:txBody>
      </p:sp>
    </p:spTree>
    <p:extLst>
      <p:ext uri="{BB962C8B-B14F-4D97-AF65-F5344CB8AC3E}">
        <p14:creationId xmlns:p14="http://schemas.microsoft.com/office/powerpoint/2010/main" val="27225350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933E76-8A25-4ECA-9A70-D19E0D02FE10}"/>
              </a:ext>
            </a:extLst>
          </p:cNvPr>
          <p:cNvSpPr>
            <a:spLocks noGrp="1"/>
          </p:cNvSpPr>
          <p:nvPr>
            <p:ph type="title"/>
          </p:nvPr>
        </p:nvSpPr>
        <p:spPr/>
        <p:txBody>
          <a:bodyPr/>
          <a:lstStyle/>
          <a:p>
            <a:r>
              <a:rPr lang="zh-CN" altLang="en-US" dirty="0"/>
              <a:t>致谢</a:t>
            </a:r>
          </a:p>
        </p:txBody>
      </p:sp>
      <p:sp>
        <p:nvSpPr>
          <p:cNvPr id="3" name="内容占位符 2">
            <a:extLst>
              <a:ext uri="{FF2B5EF4-FFF2-40B4-BE49-F238E27FC236}">
                <a16:creationId xmlns:a16="http://schemas.microsoft.com/office/drawing/2014/main" id="{C0DC086E-28D2-48D1-82A1-F036218F9B4B}"/>
              </a:ext>
            </a:extLst>
          </p:cNvPr>
          <p:cNvSpPr>
            <a:spLocks noGrp="1"/>
          </p:cNvSpPr>
          <p:nvPr>
            <p:ph idx="1"/>
          </p:nvPr>
        </p:nvSpPr>
        <p:spPr>
          <a:xfrm>
            <a:off x="2589212" y="2133600"/>
            <a:ext cx="8915400" cy="2009294"/>
          </a:xfrm>
        </p:spPr>
        <p:txBody>
          <a:bodyPr>
            <a:normAutofit/>
          </a:bodyPr>
          <a:lstStyle/>
          <a:p>
            <a:r>
              <a:rPr lang="zh-CN" altLang="en-US" dirty="0"/>
              <a:t>感谢</a:t>
            </a:r>
            <a:r>
              <a:rPr lang="en-US" altLang="zh-CN" dirty="0"/>
              <a:t>CCF</a:t>
            </a:r>
            <a:r>
              <a:rPr lang="zh-CN" altLang="en-US" dirty="0"/>
              <a:t>给我们这次交流的机会</a:t>
            </a:r>
            <a:endParaRPr lang="en-US" altLang="zh-CN" dirty="0"/>
          </a:p>
          <a:p>
            <a:r>
              <a:rPr lang="zh-CN" altLang="en-US" dirty="0"/>
              <a:t>感谢提前上学计划和清华大学编译原理课程团队</a:t>
            </a:r>
            <a:endParaRPr lang="en-US" altLang="zh-CN" dirty="0"/>
          </a:p>
          <a:p>
            <a:r>
              <a:rPr lang="zh-CN" altLang="en-US" dirty="0"/>
              <a:t>感谢大家的认真聆听</a:t>
            </a:r>
            <a:endParaRPr lang="en-US" altLang="zh-CN" dirty="0"/>
          </a:p>
          <a:p>
            <a:r>
              <a:rPr lang="zh-CN" altLang="en-US" dirty="0"/>
              <a:t>感谢张鸽鸽、</a:t>
            </a:r>
            <a:r>
              <a:rPr lang="en-US" altLang="zh-CN" dirty="0"/>
              <a:t>AST</a:t>
            </a:r>
            <a:r>
              <a:rPr lang="zh-CN" altLang="en-US" dirty="0"/>
              <a:t>、艾莉芬特友情出镜。</a:t>
            </a:r>
            <a:endParaRPr lang="en-US" altLang="zh-CN" dirty="0"/>
          </a:p>
          <a:p>
            <a:endParaRPr lang="en-US" altLang="zh-CN" dirty="0"/>
          </a:p>
          <a:p>
            <a:pPr lvl="1"/>
            <a:endParaRPr lang="zh-CN" altLang="en-US" dirty="0"/>
          </a:p>
          <a:p>
            <a:endParaRPr lang="zh-CN" altLang="en-US" dirty="0"/>
          </a:p>
        </p:txBody>
      </p:sp>
      <p:pic>
        <p:nvPicPr>
          <p:cNvPr id="5" name="图片 4">
            <a:extLst>
              <a:ext uri="{FF2B5EF4-FFF2-40B4-BE49-F238E27FC236}">
                <a16:creationId xmlns:a16="http://schemas.microsoft.com/office/drawing/2014/main" id="{0A281EA6-4DFF-44A1-BC7D-40BD115DF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4224595"/>
            <a:ext cx="1506971" cy="2009295"/>
          </a:xfrm>
          <a:prstGeom prst="rect">
            <a:avLst/>
          </a:prstGeom>
        </p:spPr>
      </p:pic>
      <p:pic>
        <p:nvPicPr>
          <p:cNvPr id="7" name="图片 6">
            <a:extLst>
              <a:ext uri="{FF2B5EF4-FFF2-40B4-BE49-F238E27FC236}">
                <a16:creationId xmlns:a16="http://schemas.microsoft.com/office/drawing/2014/main" id="{21A232C1-4598-49DB-AD0B-B73EBBCD1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256" y="4224595"/>
            <a:ext cx="3675487" cy="2009295"/>
          </a:xfrm>
          <a:prstGeom prst="rect">
            <a:avLst/>
          </a:prstGeom>
        </p:spPr>
      </p:pic>
      <p:pic>
        <p:nvPicPr>
          <p:cNvPr id="9" name="图片 8">
            <a:extLst>
              <a:ext uri="{FF2B5EF4-FFF2-40B4-BE49-F238E27FC236}">
                <a16:creationId xmlns:a16="http://schemas.microsoft.com/office/drawing/2014/main" id="{443FC028-538C-499F-8F28-7C30822E1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816" y="4224595"/>
            <a:ext cx="2679060" cy="2009295"/>
          </a:xfrm>
          <a:prstGeom prst="rect">
            <a:avLst/>
          </a:prstGeom>
        </p:spPr>
      </p:pic>
    </p:spTree>
    <p:extLst>
      <p:ext uri="{BB962C8B-B14F-4D97-AF65-F5344CB8AC3E}">
        <p14:creationId xmlns:p14="http://schemas.microsoft.com/office/powerpoint/2010/main" val="41968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符号表</a:t>
            </a:r>
          </a:p>
        </p:txBody>
      </p:sp>
      <p:sp>
        <p:nvSpPr>
          <p:cNvPr id="3" name="内容占位符 2"/>
          <p:cNvSpPr>
            <a:spLocks noGrp="1"/>
          </p:cNvSpPr>
          <p:nvPr>
            <p:ph idx="1"/>
          </p:nvPr>
        </p:nvSpPr>
        <p:spPr/>
        <p:txBody>
          <a:bodyPr>
            <a:normAutofit/>
          </a:bodyPr>
          <a:lstStyle/>
          <a:p>
            <a:r>
              <a:rPr lang="zh-CN" altLang="en-US" dirty="0">
                <a:latin typeface="微软雅黑" panose="020B0503020204020204" pitchFamily="34" charset="-122"/>
                <a:ea typeface="微软雅黑" panose="020B0503020204020204" pitchFamily="34" charset="-122"/>
              </a:rPr>
              <a:t>收集每个名字的各种属性用于语义分析及后续各阶段 </a:t>
            </a:r>
            <a:br>
              <a:rPr lang="zh-CN" altLang="en-US" sz="1600" dirty="0">
                <a:latin typeface="微软雅黑" panose="020B0503020204020204" pitchFamily="34" charset="-122"/>
                <a:ea typeface="微软雅黑" panose="020B0503020204020204" pitchFamily="34" charset="-122"/>
              </a:rPr>
            </a:br>
            <a:endParaRPr lang="zh-CN" altLang="en-US" sz="1600" dirty="0">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extLst/>
          </p:nvPr>
        </p:nvGraphicFramePr>
        <p:xfrm>
          <a:off x="3864914" y="2939269"/>
          <a:ext cx="2682441" cy="788868"/>
        </p:xfrm>
        <a:graphic>
          <a:graphicData uri="http://schemas.openxmlformats.org/drawingml/2006/table">
            <a:tbl>
              <a:tblPr firstRow="1" bandRow="1">
                <a:tableStyleId>{BDBED569-4797-4DF1-A0F4-6AAB3CD982D8}</a:tableStyleId>
              </a:tblPr>
              <a:tblGrid>
                <a:gridCol w="967975">
                  <a:extLst>
                    <a:ext uri="{9D8B030D-6E8A-4147-A177-3AD203B41FA5}">
                      <a16:colId xmlns:a16="http://schemas.microsoft.com/office/drawing/2014/main" val="3165799"/>
                    </a:ext>
                  </a:extLst>
                </a:gridCol>
                <a:gridCol w="967975">
                  <a:extLst>
                    <a:ext uri="{9D8B030D-6E8A-4147-A177-3AD203B41FA5}">
                      <a16:colId xmlns:a16="http://schemas.microsoft.com/office/drawing/2014/main" val="3019932387"/>
                    </a:ext>
                  </a:extLst>
                </a:gridCol>
                <a:gridCol w="746491">
                  <a:extLst>
                    <a:ext uri="{9D8B030D-6E8A-4147-A177-3AD203B41FA5}">
                      <a16:colId xmlns:a16="http://schemas.microsoft.com/office/drawing/2014/main" val="452309131"/>
                    </a:ext>
                  </a:extLst>
                </a:gridCol>
              </a:tblGrid>
              <a:tr h="391292">
                <a:tc>
                  <a:txBody>
                    <a:bodyPr/>
                    <a:lstStyle/>
                    <a:p>
                      <a:pPr algn="ctr"/>
                      <a:r>
                        <a:rPr lang="zh-CN" altLang="en-US" dirty="0">
                          <a:latin typeface="Consolas" panose="020B0609020204030204" pitchFamily="49" charset="0"/>
                        </a:rPr>
                        <a:t>名字</a:t>
                      </a:r>
                    </a:p>
                  </a:txBody>
                  <a:tcPr anchor="ctr" anchorCtr="1"/>
                </a:tc>
                <a:tc>
                  <a:txBody>
                    <a:bodyPr/>
                    <a:lstStyle/>
                    <a:p>
                      <a:r>
                        <a:rPr lang="zh-CN" altLang="en-US" dirty="0"/>
                        <a:t>类别</a:t>
                      </a:r>
                    </a:p>
                  </a:txBody>
                  <a:tcPr anchor="ctr" anchorCtr="1"/>
                </a:tc>
                <a:tc>
                  <a:txBody>
                    <a:bodyPr/>
                    <a:lstStyle/>
                    <a:p>
                      <a:r>
                        <a:rPr lang="zh-CN" altLang="en-US" dirty="0"/>
                        <a:t>描述</a:t>
                      </a:r>
                    </a:p>
                  </a:txBody>
                  <a:tcPr anchor="ctr" anchorCtr="1"/>
                </a:tc>
                <a:extLst>
                  <a:ext uri="{0D108BD9-81ED-4DB2-BD59-A6C34878D82A}">
                    <a16:rowId xmlns:a16="http://schemas.microsoft.com/office/drawing/2014/main" val="592592532"/>
                  </a:ext>
                </a:extLst>
              </a:tr>
              <a:tr h="397576">
                <a:tc>
                  <a:txBody>
                    <a:bodyPr/>
                    <a:lstStyle/>
                    <a:p>
                      <a:r>
                        <a:rPr lang="en-US" altLang="zh-CN" dirty="0">
                          <a:latin typeface="Consolas" panose="020B0609020204030204" pitchFamily="49" charset="0"/>
                        </a:rPr>
                        <a:t>Main</a:t>
                      </a:r>
                      <a:endParaRPr lang="zh-CN" altLang="en-US" dirty="0">
                        <a:latin typeface="Consolas" panose="020B0609020204030204" pitchFamily="49" charset="0"/>
                      </a:endParaRPr>
                    </a:p>
                  </a:txBody>
                  <a:tcPr anchor="ctr" anchorCtr="1"/>
                </a:tc>
                <a:tc>
                  <a:txBody>
                    <a:bodyPr/>
                    <a:lstStyle/>
                    <a:p>
                      <a:r>
                        <a:rPr lang="en-US" altLang="zh-CN" dirty="0">
                          <a:latin typeface="Consolas" panose="020B0609020204030204" pitchFamily="49" charset="0"/>
                        </a:rPr>
                        <a:t>class</a:t>
                      </a:r>
                      <a:endParaRPr lang="zh-CN" altLang="en-US" dirty="0">
                        <a:latin typeface="Consolas" panose="020B0609020204030204" pitchFamily="49" charset="0"/>
                      </a:endParaRPr>
                    </a:p>
                  </a:txBody>
                  <a:tcPr anchor="ctr" anchorCtr="1"/>
                </a:tc>
                <a:tc>
                  <a:txBody>
                    <a:bodyPr/>
                    <a:lstStyle/>
                    <a:p>
                      <a:endParaRPr lang="zh-CN" altLang="en-US" dirty="0"/>
                    </a:p>
                  </a:txBody>
                  <a:tcPr anchor="ctr" anchorCtr="1"/>
                </a:tc>
                <a:extLst>
                  <a:ext uri="{0D108BD9-81ED-4DB2-BD59-A6C34878D82A}">
                    <a16:rowId xmlns:a16="http://schemas.microsoft.com/office/drawing/2014/main" val="1767892891"/>
                  </a:ext>
                </a:extLst>
              </a:tr>
            </a:tbl>
          </a:graphicData>
        </a:graphic>
      </p:graphicFrame>
      <p:sp>
        <p:nvSpPr>
          <p:cNvPr id="11" name="文本框 10"/>
          <p:cNvSpPr txBox="1"/>
          <p:nvPr/>
        </p:nvSpPr>
        <p:spPr>
          <a:xfrm>
            <a:off x="1401291" y="2762502"/>
            <a:ext cx="2474842" cy="2031325"/>
          </a:xfrm>
          <a:prstGeom prst="rect">
            <a:avLst/>
          </a:prstGeom>
          <a:noFill/>
        </p:spPr>
        <p:txBody>
          <a:bodyPr wrap="square" rtlCol="0">
            <a:spAutoFit/>
          </a:bodyPr>
          <a:lstStyle/>
          <a:p>
            <a:r>
              <a:rPr lang="en-US" altLang="zh-CN" sz="1400" b="1" dirty="0">
                <a:latin typeface="Consolas" panose="020B0609020204030204" pitchFamily="49" charset="0"/>
              </a:rPr>
              <a:t>class Main {</a:t>
            </a:r>
            <a:br>
              <a:rPr lang="en-US" altLang="zh-CN" sz="1400" b="1" dirty="0">
                <a:latin typeface="Consolas" panose="020B0609020204030204" pitchFamily="49" charset="0"/>
              </a:rPr>
            </a:br>
            <a:r>
              <a:rPr lang="en-US" altLang="zh-CN" sz="1400" b="1" dirty="0">
                <a:latin typeface="Consolas" panose="020B0609020204030204" pitchFamily="49" charset="0"/>
              </a:rPr>
              <a:t>    static void main() </a:t>
            </a:r>
          </a:p>
          <a:p>
            <a:r>
              <a:rPr lang="en-US" altLang="zh-CN" sz="1400" b="1" dirty="0">
                <a:latin typeface="Consolas" panose="020B0609020204030204" pitchFamily="49" charset="0"/>
              </a:rPr>
              <a:t>    {</a:t>
            </a:r>
          </a:p>
          <a:p>
            <a:r>
              <a:rPr lang="en-US" altLang="zh-CN" sz="1400" b="1" dirty="0">
                <a:latin typeface="Consolas" panose="020B0609020204030204" pitchFamily="49" charset="0"/>
              </a:rPr>
              <a:t>        int a;</a:t>
            </a:r>
          </a:p>
          <a:p>
            <a:r>
              <a:rPr lang="en-US" altLang="zh-CN" sz="1400" b="1" dirty="0">
                <a:latin typeface="Consolas" panose="020B0609020204030204" pitchFamily="49" charset="0"/>
              </a:rPr>
              <a:t>        a=“hello world”;</a:t>
            </a:r>
            <a:br>
              <a:rPr lang="en-US" altLang="zh-CN" sz="1400" b="1" dirty="0">
                <a:latin typeface="Consolas" panose="020B0609020204030204" pitchFamily="49" charset="0"/>
              </a:rPr>
            </a:br>
            <a:r>
              <a:rPr lang="en-US" altLang="zh-CN" sz="1400" b="1" dirty="0">
                <a:latin typeface="Consolas" panose="020B0609020204030204" pitchFamily="49" charset="0"/>
              </a:rPr>
              <a:t>        Print(a);</a:t>
            </a:r>
            <a:br>
              <a:rPr lang="en-US" altLang="zh-CN" sz="1400" b="1" dirty="0">
                <a:latin typeface="Consolas" panose="020B0609020204030204" pitchFamily="49" charset="0"/>
              </a:rPr>
            </a:br>
            <a:r>
              <a:rPr lang="en-US" altLang="zh-CN" sz="1400" b="1" dirty="0">
                <a:latin typeface="Consolas" panose="020B0609020204030204" pitchFamily="49" charset="0"/>
              </a:rPr>
              <a:t>    }</a:t>
            </a:r>
            <a:br>
              <a:rPr lang="en-US" altLang="zh-CN" sz="1400" b="1" dirty="0">
                <a:latin typeface="Consolas" panose="020B0609020204030204" pitchFamily="49" charset="0"/>
              </a:rPr>
            </a:br>
            <a:r>
              <a:rPr lang="en-US" altLang="zh-CN" sz="1400" b="1" dirty="0">
                <a:latin typeface="Consolas" panose="020B0609020204030204" pitchFamily="49" charset="0"/>
              </a:rPr>
              <a:t>}</a:t>
            </a:r>
            <a:r>
              <a:rPr lang="en-US" altLang="zh-CN" sz="1400" dirty="0">
                <a:latin typeface="Consolas" panose="020B0609020204030204" pitchFamily="49" charset="0"/>
              </a:rPr>
              <a:t> </a:t>
            </a:r>
            <a:br>
              <a:rPr lang="en-US" altLang="zh-CN" sz="1400" dirty="0"/>
            </a:br>
            <a:endParaRPr lang="zh-CN" altLang="en-US" sz="1400" dirty="0"/>
          </a:p>
        </p:txBody>
      </p:sp>
      <p:sp>
        <p:nvSpPr>
          <p:cNvPr id="12" name="文本框 11"/>
          <p:cNvSpPr txBox="1"/>
          <p:nvPr/>
        </p:nvSpPr>
        <p:spPr>
          <a:xfrm>
            <a:off x="3925976" y="2577836"/>
            <a:ext cx="2571538" cy="369332"/>
          </a:xfrm>
          <a:prstGeom prst="rect">
            <a:avLst/>
          </a:prstGeom>
          <a:noFill/>
        </p:spPr>
        <p:txBody>
          <a:bodyPr wrap="none" rtlCol="0">
            <a:spAutoFit/>
          </a:bodyPr>
          <a:lstStyle/>
          <a:p>
            <a:r>
              <a:rPr lang="en-US" altLang="zh-CN" b="1" dirty="0">
                <a:solidFill>
                  <a:srgbClr val="00B0F0"/>
                </a:solidFill>
                <a:latin typeface="Consolas" panose="020B0609020204030204" pitchFamily="49" charset="0"/>
              </a:rPr>
              <a:t>GLOBAL</a:t>
            </a:r>
            <a:r>
              <a:rPr lang="zh-CN" altLang="en-US" b="1" dirty="0">
                <a:solidFill>
                  <a:srgbClr val="00B0F0"/>
                </a:solidFill>
                <a:latin typeface="Consolas" panose="020B0609020204030204" pitchFamily="49" charset="0"/>
              </a:rPr>
              <a:t>作用域的符号表</a:t>
            </a:r>
          </a:p>
        </p:txBody>
      </p:sp>
      <p:graphicFrame>
        <p:nvGraphicFramePr>
          <p:cNvPr id="13" name="表格 12"/>
          <p:cNvGraphicFramePr>
            <a:graphicFrameLocks noGrp="1"/>
          </p:cNvGraphicFramePr>
          <p:nvPr>
            <p:extLst/>
          </p:nvPr>
        </p:nvGraphicFramePr>
        <p:xfrm>
          <a:off x="3864914" y="4392191"/>
          <a:ext cx="1934300" cy="731520"/>
        </p:xfrm>
        <a:graphic>
          <a:graphicData uri="http://schemas.openxmlformats.org/drawingml/2006/table">
            <a:tbl>
              <a:tblPr firstRow="1" bandRow="1">
                <a:tableStyleId>{BDBED569-4797-4DF1-A0F4-6AAB3CD982D8}</a:tableStyleId>
              </a:tblPr>
              <a:tblGrid>
                <a:gridCol w="967150">
                  <a:extLst>
                    <a:ext uri="{9D8B030D-6E8A-4147-A177-3AD203B41FA5}">
                      <a16:colId xmlns:a16="http://schemas.microsoft.com/office/drawing/2014/main" val="1921932258"/>
                    </a:ext>
                  </a:extLst>
                </a:gridCol>
                <a:gridCol w="967150">
                  <a:extLst>
                    <a:ext uri="{9D8B030D-6E8A-4147-A177-3AD203B41FA5}">
                      <a16:colId xmlns:a16="http://schemas.microsoft.com/office/drawing/2014/main" val="2738290485"/>
                    </a:ext>
                  </a:extLst>
                </a:gridCol>
              </a:tblGrid>
              <a:tr h="297913">
                <a:tc>
                  <a:txBody>
                    <a:bodyPr/>
                    <a:lstStyle/>
                    <a:p>
                      <a:r>
                        <a:rPr lang="zh-CN" altLang="en-US" dirty="0"/>
                        <a:t>父类</a:t>
                      </a:r>
                    </a:p>
                  </a:txBody>
                  <a:tcPr anchor="ctr" anchorCtr="1"/>
                </a:tc>
                <a:tc>
                  <a:txBody>
                    <a:bodyPr/>
                    <a:lstStyle/>
                    <a:p>
                      <a:r>
                        <a:rPr lang="zh-CN" altLang="en-US" dirty="0"/>
                        <a:t>类域</a:t>
                      </a:r>
                    </a:p>
                  </a:txBody>
                  <a:tcPr anchor="ctr" anchorCtr="1"/>
                </a:tc>
                <a:extLst>
                  <a:ext uri="{0D108BD9-81ED-4DB2-BD59-A6C34878D82A}">
                    <a16:rowId xmlns:a16="http://schemas.microsoft.com/office/drawing/2014/main" val="3299962009"/>
                  </a:ext>
                </a:extLst>
              </a:tr>
              <a:tr h="297913">
                <a:tc>
                  <a:txBody>
                    <a:bodyPr/>
                    <a:lstStyle/>
                    <a:p>
                      <a:r>
                        <a:rPr lang="en-US" altLang="zh-CN" dirty="0">
                          <a:latin typeface="Consolas" panose="020B0609020204030204" pitchFamily="49" charset="0"/>
                        </a:rPr>
                        <a:t>Nil</a:t>
                      </a:r>
                      <a:endParaRPr lang="zh-CN" altLang="en-US" dirty="0">
                        <a:latin typeface="Consolas" panose="020B0609020204030204" pitchFamily="49" charset="0"/>
                      </a:endParaRPr>
                    </a:p>
                  </a:txBody>
                  <a:tcPr anchor="ctr" anchorCtr="1"/>
                </a:tc>
                <a:tc>
                  <a:txBody>
                    <a:bodyPr/>
                    <a:lstStyle/>
                    <a:p>
                      <a:endParaRPr lang="zh-CN" altLang="en-US" dirty="0"/>
                    </a:p>
                  </a:txBody>
                  <a:tcPr anchor="ctr" anchorCtr="1"/>
                </a:tc>
                <a:extLst>
                  <a:ext uri="{0D108BD9-81ED-4DB2-BD59-A6C34878D82A}">
                    <a16:rowId xmlns:a16="http://schemas.microsoft.com/office/drawing/2014/main" val="2632412067"/>
                  </a:ext>
                </a:extLst>
              </a:tr>
            </a:tbl>
          </a:graphicData>
        </a:graphic>
      </p:graphicFrame>
      <p:sp>
        <p:nvSpPr>
          <p:cNvPr id="14" name="文本框 13"/>
          <p:cNvSpPr txBox="1"/>
          <p:nvPr/>
        </p:nvSpPr>
        <p:spPr>
          <a:xfrm>
            <a:off x="3999945" y="3971796"/>
            <a:ext cx="1620957" cy="369332"/>
          </a:xfrm>
          <a:prstGeom prst="rect">
            <a:avLst/>
          </a:prstGeom>
          <a:noFill/>
        </p:spPr>
        <p:txBody>
          <a:bodyPr wrap="none" rtlCol="0">
            <a:spAutoFit/>
          </a:bodyPr>
          <a:lstStyle/>
          <a:p>
            <a:r>
              <a:rPr lang="en-US" altLang="zh-CN" b="1" dirty="0">
                <a:solidFill>
                  <a:srgbClr val="7030A0"/>
                </a:solidFill>
                <a:latin typeface="Consolas" panose="020B0609020204030204" pitchFamily="49" charset="0"/>
              </a:rPr>
              <a:t>Main</a:t>
            </a:r>
            <a:r>
              <a:rPr lang="zh-CN" altLang="en-US" b="1" dirty="0">
                <a:solidFill>
                  <a:srgbClr val="7030A0"/>
                </a:solidFill>
                <a:latin typeface="Consolas" panose="020B0609020204030204" pitchFamily="49" charset="0"/>
              </a:rPr>
              <a:t>类的描述</a:t>
            </a:r>
          </a:p>
        </p:txBody>
      </p:sp>
      <p:cxnSp>
        <p:nvCxnSpPr>
          <p:cNvPr id="20" name="直接箭头连接符 19"/>
          <p:cNvCxnSpPr/>
          <p:nvPr/>
        </p:nvCxnSpPr>
        <p:spPr>
          <a:xfrm flipH="1" flipV="1">
            <a:off x="5779514" y="4566676"/>
            <a:ext cx="486193" cy="5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265707" y="3570216"/>
            <a:ext cx="0" cy="99646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9" name="表格 28"/>
          <p:cNvGraphicFramePr>
            <a:graphicFrameLocks noGrp="1"/>
          </p:cNvGraphicFramePr>
          <p:nvPr>
            <p:extLst/>
          </p:nvPr>
        </p:nvGraphicFramePr>
        <p:xfrm>
          <a:off x="6732200" y="2923425"/>
          <a:ext cx="5238905" cy="804712"/>
        </p:xfrm>
        <a:graphic>
          <a:graphicData uri="http://schemas.openxmlformats.org/drawingml/2006/table">
            <a:tbl>
              <a:tblPr firstRow="1" bandRow="1">
                <a:tableStyleId>{BDBED569-4797-4DF1-A0F4-6AAB3CD982D8}</a:tableStyleId>
              </a:tblPr>
              <a:tblGrid>
                <a:gridCol w="884155">
                  <a:extLst>
                    <a:ext uri="{9D8B030D-6E8A-4147-A177-3AD203B41FA5}">
                      <a16:colId xmlns:a16="http://schemas.microsoft.com/office/drawing/2014/main" val="610105870"/>
                    </a:ext>
                  </a:extLst>
                </a:gridCol>
                <a:gridCol w="1195295">
                  <a:extLst>
                    <a:ext uri="{9D8B030D-6E8A-4147-A177-3AD203B41FA5}">
                      <a16:colId xmlns:a16="http://schemas.microsoft.com/office/drawing/2014/main" val="3737801196"/>
                    </a:ext>
                  </a:extLst>
                </a:gridCol>
                <a:gridCol w="2351222">
                  <a:extLst>
                    <a:ext uri="{9D8B030D-6E8A-4147-A177-3AD203B41FA5}">
                      <a16:colId xmlns:a16="http://schemas.microsoft.com/office/drawing/2014/main" val="2040271836"/>
                    </a:ext>
                  </a:extLst>
                </a:gridCol>
                <a:gridCol w="808233">
                  <a:extLst>
                    <a:ext uri="{9D8B030D-6E8A-4147-A177-3AD203B41FA5}">
                      <a16:colId xmlns:a16="http://schemas.microsoft.com/office/drawing/2014/main" val="2342598730"/>
                    </a:ext>
                  </a:extLst>
                </a:gridCol>
              </a:tblGrid>
              <a:tr h="349916">
                <a:tc>
                  <a:txBody>
                    <a:bodyPr/>
                    <a:lstStyle/>
                    <a:p>
                      <a:r>
                        <a:rPr lang="zh-CN" altLang="en-US" dirty="0"/>
                        <a:t>名字</a:t>
                      </a:r>
                    </a:p>
                  </a:txBody>
                  <a:tcPr anchor="ctr" anchorCtr="1"/>
                </a:tc>
                <a:tc>
                  <a:txBody>
                    <a:bodyPr/>
                    <a:lstStyle/>
                    <a:p>
                      <a:r>
                        <a:rPr lang="zh-CN" altLang="en-US" dirty="0"/>
                        <a:t>类别</a:t>
                      </a:r>
                    </a:p>
                  </a:txBody>
                  <a:tcPr anchor="ctr" anchorCtr="1"/>
                </a:tc>
                <a:tc>
                  <a:txBody>
                    <a:bodyPr/>
                    <a:lstStyle/>
                    <a:p>
                      <a:r>
                        <a:rPr lang="zh-CN" altLang="en-US" dirty="0"/>
                        <a:t>类型</a:t>
                      </a:r>
                    </a:p>
                  </a:txBody>
                  <a:tcPr anchor="ctr" anchorCtr="1"/>
                </a:tc>
                <a:tc>
                  <a:txBody>
                    <a:bodyPr/>
                    <a:lstStyle/>
                    <a:p>
                      <a:r>
                        <a:rPr lang="zh-CN" altLang="en-US" dirty="0"/>
                        <a:t>描述</a:t>
                      </a:r>
                    </a:p>
                  </a:txBody>
                  <a:tcPr anchor="ctr" anchorCtr="1"/>
                </a:tc>
                <a:extLst>
                  <a:ext uri="{0D108BD9-81ED-4DB2-BD59-A6C34878D82A}">
                    <a16:rowId xmlns:a16="http://schemas.microsoft.com/office/drawing/2014/main" val="2500683834"/>
                  </a:ext>
                </a:extLst>
              </a:tr>
              <a:tr h="438952">
                <a:tc>
                  <a:txBody>
                    <a:bodyPr/>
                    <a:lstStyle/>
                    <a:p>
                      <a:r>
                        <a:rPr lang="en-US" altLang="zh-CN" dirty="0">
                          <a:latin typeface="Consolas" panose="020B0609020204030204" pitchFamily="49" charset="0"/>
                        </a:rPr>
                        <a:t>main</a:t>
                      </a:r>
                      <a:endParaRPr lang="zh-CN" altLang="en-US" dirty="0">
                        <a:latin typeface="Consolas" panose="020B0609020204030204" pitchFamily="49" charset="0"/>
                      </a:endParaRPr>
                    </a:p>
                  </a:txBody>
                  <a:tcPr anchor="ctr" anchorCtr="1"/>
                </a:tc>
                <a:tc>
                  <a:txBody>
                    <a:bodyPr/>
                    <a:lstStyle/>
                    <a:p>
                      <a:r>
                        <a:rPr lang="en-US" altLang="zh-CN" dirty="0">
                          <a:latin typeface="Consolas" panose="020B0609020204030204" pitchFamily="49" charset="0"/>
                        </a:rPr>
                        <a:t>function</a:t>
                      </a:r>
                      <a:endParaRPr lang="zh-CN" altLang="en-US" dirty="0">
                        <a:latin typeface="Consolas" panose="020B0609020204030204" pitchFamily="49" charset="0"/>
                      </a:endParaRPr>
                    </a:p>
                  </a:txBody>
                  <a:tcPr anchor="ctr" anchorCtr="1"/>
                </a:tc>
                <a:tc>
                  <a:txBody>
                    <a:bodyPr/>
                    <a:lstStyle/>
                    <a:p>
                      <a:r>
                        <a:rPr lang="en-US" altLang="zh-CN" dirty="0" err="1">
                          <a:latin typeface="Consolas" panose="020B0609020204030204" pitchFamily="49" charset="0"/>
                        </a:rPr>
                        <a:t>class:Main</a:t>
                      </a:r>
                      <a:r>
                        <a:rPr lang="en-US" altLang="zh-CN" dirty="0">
                          <a:latin typeface="Consolas" panose="020B0609020204030204" pitchFamily="49" charset="0"/>
                        </a:rPr>
                        <a:t>-&gt;void</a:t>
                      </a:r>
                      <a:endParaRPr lang="zh-CN" altLang="en-US" dirty="0">
                        <a:latin typeface="Consolas" panose="020B0609020204030204" pitchFamily="49" charset="0"/>
                      </a:endParaRPr>
                    </a:p>
                  </a:txBody>
                  <a:tcPr anchor="ctr" anchorCtr="1"/>
                </a:tc>
                <a:tc>
                  <a:txBody>
                    <a:bodyPr/>
                    <a:lstStyle/>
                    <a:p>
                      <a:endParaRPr lang="zh-CN" altLang="en-US" dirty="0"/>
                    </a:p>
                  </a:txBody>
                  <a:tcPr anchor="ctr" anchorCtr="1"/>
                </a:tc>
                <a:extLst>
                  <a:ext uri="{0D108BD9-81ED-4DB2-BD59-A6C34878D82A}">
                    <a16:rowId xmlns:a16="http://schemas.microsoft.com/office/drawing/2014/main" val="3232516485"/>
                  </a:ext>
                </a:extLst>
              </a:tr>
            </a:tbl>
          </a:graphicData>
        </a:graphic>
      </p:graphicFrame>
      <p:sp>
        <p:nvSpPr>
          <p:cNvPr id="30" name="文本框 29"/>
          <p:cNvSpPr txBox="1"/>
          <p:nvPr/>
        </p:nvSpPr>
        <p:spPr>
          <a:xfrm>
            <a:off x="8071494" y="2569931"/>
            <a:ext cx="2951449" cy="369332"/>
          </a:xfrm>
          <a:prstGeom prst="rect">
            <a:avLst/>
          </a:prstGeom>
          <a:noFill/>
        </p:spPr>
        <p:txBody>
          <a:bodyPr wrap="none" rtlCol="0">
            <a:spAutoFit/>
          </a:bodyPr>
          <a:lstStyle/>
          <a:p>
            <a:r>
              <a:rPr lang="en-US" altLang="zh-CN" b="1" dirty="0">
                <a:solidFill>
                  <a:srgbClr val="00B0F0"/>
                </a:solidFill>
                <a:latin typeface="Consolas" panose="020B0609020204030204" pitchFamily="49" charset="0"/>
              </a:rPr>
              <a:t>Main</a:t>
            </a:r>
            <a:r>
              <a:rPr lang="zh-CN" altLang="en-US" b="1" dirty="0">
                <a:solidFill>
                  <a:srgbClr val="00B0F0"/>
                </a:solidFill>
                <a:latin typeface="Consolas" panose="020B0609020204030204" pitchFamily="49" charset="0"/>
              </a:rPr>
              <a:t>类</a:t>
            </a:r>
            <a:r>
              <a:rPr lang="en-US" altLang="zh-CN" b="1" dirty="0">
                <a:solidFill>
                  <a:srgbClr val="00B0F0"/>
                </a:solidFill>
                <a:latin typeface="Consolas" panose="020B0609020204030204" pitchFamily="49" charset="0"/>
              </a:rPr>
              <a:t>CLASS</a:t>
            </a:r>
            <a:r>
              <a:rPr lang="zh-CN" altLang="en-US" b="1" dirty="0">
                <a:solidFill>
                  <a:srgbClr val="00B0F0"/>
                </a:solidFill>
                <a:latin typeface="Consolas" panose="020B0609020204030204" pitchFamily="49" charset="0"/>
              </a:rPr>
              <a:t>作用域符号表</a:t>
            </a:r>
          </a:p>
        </p:txBody>
      </p:sp>
      <p:graphicFrame>
        <p:nvGraphicFramePr>
          <p:cNvPr id="31" name="表格 30"/>
          <p:cNvGraphicFramePr>
            <a:graphicFrameLocks noGrp="1"/>
          </p:cNvGraphicFramePr>
          <p:nvPr>
            <p:extLst/>
          </p:nvPr>
        </p:nvGraphicFramePr>
        <p:xfrm>
          <a:off x="6732197" y="4392191"/>
          <a:ext cx="5238909" cy="731520"/>
        </p:xfrm>
        <a:graphic>
          <a:graphicData uri="http://schemas.openxmlformats.org/drawingml/2006/table">
            <a:tbl>
              <a:tblPr firstRow="1" bandRow="1">
                <a:tableStyleId>{BDBED569-4797-4DF1-A0F4-6AAB3CD982D8}</a:tableStyleId>
              </a:tblPr>
              <a:tblGrid>
                <a:gridCol w="1746303">
                  <a:extLst>
                    <a:ext uri="{9D8B030D-6E8A-4147-A177-3AD203B41FA5}">
                      <a16:colId xmlns:a16="http://schemas.microsoft.com/office/drawing/2014/main" val="2618271294"/>
                    </a:ext>
                  </a:extLst>
                </a:gridCol>
                <a:gridCol w="2023671">
                  <a:extLst>
                    <a:ext uri="{9D8B030D-6E8A-4147-A177-3AD203B41FA5}">
                      <a16:colId xmlns:a16="http://schemas.microsoft.com/office/drawing/2014/main" val="3500523157"/>
                    </a:ext>
                  </a:extLst>
                </a:gridCol>
                <a:gridCol w="1468935">
                  <a:extLst>
                    <a:ext uri="{9D8B030D-6E8A-4147-A177-3AD203B41FA5}">
                      <a16:colId xmlns:a16="http://schemas.microsoft.com/office/drawing/2014/main" val="1735285322"/>
                    </a:ext>
                  </a:extLst>
                </a:gridCol>
              </a:tblGrid>
              <a:tr h="358778">
                <a:tc>
                  <a:txBody>
                    <a:bodyPr/>
                    <a:lstStyle/>
                    <a:p>
                      <a:r>
                        <a:rPr lang="zh-CN" altLang="en-US" dirty="0">
                          <a:latin typeface="+mn-ea"/>
                          <a:ea typeface="+mn-ea"/>
                        </a:rPr>
                        <a:t>是否</a:t>
                      </a:r>
                      <a:r>
                        <a:rPr lang="en-US" altLang="zh-CN" dirty="0">
                          <a:latin typeface="+mn-ea"/>
                          <a:ea typeface="+mn-ea"/>
                        </a:rPr>
                        <a:t>static</a:t>
                      </a:r>
                      <a:endParaRPr lang="zh-CN" altLang="en-US" dirty="0">
                        <a:latin typeface="+mn-ea"/>
                        <a:ea typeface="+mn-ea"/>
                      </a:endParaRPr>
                    </a:p>
                  </a:txBody>
                  <a:tcPr anchor="ctr" anchorCtr="1"/>
                </a:tc>
                <a:tc>
                  <a:txBody>
                    <a:bodyPr/>
                    <a:lstStyle/>
                    <a:p>
                      <a:r>
                        <a:rPr lang="zh-CN" altLang="en-US" b="1" dirty="0">
                          <a:latin typeface="+mn-ea"/>
                          <a:ea typeface="+mn-ea"/>
                        </a:rPr>
                        <a:t>是否</a:t>
                      </a:r>
                      <a:r>
                        <a:rPr lang="en-US" altLang="zh-CN" b="1" dirty="0">
                          <a:latin typeface="+mn-ea"/>
                          <a:ea typeface="+mn-ea"/>
                        </a:rPr>
                        <a:t>main</a:t>
                      </a:r>
                      <a:r>
                        <a:rPr lang="zh-CN" altLang="en-US" b="1" dirty="0">
                          <a:latin typeface="+mn-ea"/>
                          <a:ea typeface="+mn-ea"/>
                        </a:rPr>
                        <a:t>函数</a:t>
                      </a:r>
                    </a:p>
                  </a:txBody>
                  <a:tcPr anchor="ctr" anchorCtr="1"/>
                </a:tc>
                <a:tc>
                  <a:txBody>
                    <a:bodyPr/>
                    <a:lstStyle/>
                    <a:p>
                      <a:r>
                        <a:rPr lang="zh-CN" altLang="en-US" dirty="0"/>
                        <a:t>函数形参域</a:t>
                      </a:r>
                    </a:p>
                  </a:txBody>
                  <a:tcPr anchor="ctr" anchorCtr="1"/>
                </a:tc>
                <a:extLst>
                  <a:ext uri="{0D108BD9-81ED-4DB2-BD59-A6C34878D82A}">
                    <a16:rowId xmlns:a16="http://schemas.microsoft.com/office/drawing/2014/main" val="3239327958"/>
                  </a:ext>
                </a:extLst>
              </a:tr>
              <a:tr h="358778">
                <a:tc>
                  <a:txBody>
                    <a:bodyPr/>
                    <a:lstStyle/>
                    <a:p>
                      <a:r>
                        <a:rPr lang="en-US" altLang="zh-CN" dirty="0">
                          <a:latin typeface="Consolas" panose="020B0609020204030204" pitchFamily="49" charset="0"/>
                        </a:rPr>
                        <a:t>Y</a:t>
                      </a:r>
                      <a:endParaRPr lang="zh-CN" altLang="en-US" dirty="0">
                        <a:latin typeface="Consolas" panose="020B0609020204030204" pitchFamily="49" charset="0"/>
                      </a:endParaRPr>
                    </a:p>
                  </a:txBody>
                  <a:tcPr anchor="ctr" anchorCtr="1"/>
                </a:tc>
                <a:tc>
                  <a:txBody>
                    <a:bodyPr/>
                    <a:lstStyle/>
                    <a:p>
                      <a:r>
                        <a:rPr lang="en-US" altLang="zh-CN" dirty="0">
                          <a:latin typeface="Consolas" panose="020B0609020204030204" pitchFamily="49" charset="0"/>
                        </a:rPr>
                        <a:t>Y</a:t>
                      </a:r>
                      <a:endParaRPr lang="zh-CN" altLang="en-US" dirty="0">
                        <a:latin typeface="Consolas" panose="020B0609020204030204" pitchFamily="49" charset="0"/>
                      </a:endParaRPr>
                    </a:p>
                  </a:txBody>
                  <a:tcPr anchor="ctr" anchorCtr="1"/>
                </a:tc>
                <a:tc>
                  <a:txBody>
                    <a:bodyPr/>
                    <a:lstStyle/>
                    <a:p>
                      <a:endParaRPr lang="zh-CN" altLang="en-US" dirty="0"/>
                    </a:p>
                  </a:txBody>
                  <a:tcPr anchor="ctr" anchorCtr="1"/>
                </a:tc>
                <a:extLst>
                  <a:ext uri="{0D108BD9-81ED-4DB2-BD59-A6C34878D82A}">
                    <a16:rowId xmlns:a16="http://schemas.microsoft.com/office/drawing/2014/main" val="2743687260"/>
                  </a:ext>
                </a:extLst>
              </a:tr>
            </a:tbl>
          </a:graphicData>
        </a:graphic>
      </p:graphicFrame>
      <p:cxnSp>
        <p:nvCxnSpPr>
          <p:cNvPr id="33" name="直接连接符 32"/>
          <p:cNvCxnSpPr/>
          <p:nvPr/>
        </p:nvCxnSpPr>
        <p:spPr>
          <a:xfrm>
            <a:off x="5541818" y="4973782"/>
            <a:ext cx="10055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547355" y="3971796"/>
            <a:ext cx="0" cy="1001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547355" y="3971796"/>
            <a:ext cx="51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7065818" y="3728137"/>
            <a:ext cx="0" cy="243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11610109" y="3570216"/>
            <a:ext cx="13855" cy="821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519532" y="3971796"/>
            <a:ext cx="1853392" cy="369332"/>
          </a:xfrm>
          <a:prstGeom prst="rect">
            <a:avLst/>
          </a:prstGeom>
          <a:noFill/>
        </p:spPr>
        <p:txBody>
          <a:bodyPr wrap="none" rtlCol="0">
            <a:spAutoFit/>
          </a:bodyPr>
          <a:lstStyle/>
          <a:p>
            <a:r>
              <a:rPr lang="en-US" altLang="zh-CN" b="1" dirty="0">
                <a:solidFill>
                  <a:srgbClr val="7030A0"/>
                </a:solidFill>
                <a:latin typeface="Consolas" panose="020B0609020204030204" pitchFamily="49" charset="0"/>
              </a:rPr>
              <a:t>main</a:t>
            </a:r>
            <a:r>
              <a:rPr lang="zh-CN" altLang="en-US" b="1" dirty="0">
                <a:solidFill>
                  <a:srgbClr val="7030A0"/>
                </a:solidFill>
                <a:latin typeface="Consolas" panose="020B0609020204030204" pitchFamily="49" charset="0"/>
              </a:rPr>
              <a:t>函数的描述</a:t>
            </a:r>
          </a:p>
        </p:txBody>
      </p:sp>
      <p:graphicFrame>
        <p:nvGraphicFramePr>
          <p:cNvPr id="45" name="表格 44"/>
          <p:cNvGraphicFramePr>
            <a:graphicFrameLocks noGrp="1"/>
          </p:cNvGraphicFramePr>
          <p:nvPr>
            <p:extLst/>
          </p:nvPr>
        </p:nvGraphicFramePr>
        <p:xfrm>
          <a:off x="6732197" y="5793275"/>
          <a:ext cx="5238909" cy="731520"/>
        </p:xfrm>
        <a:graphic>
          <a:graphicData uri="http://schemas.openxmlformats.org/drawingml/2006/table">
            <a:tbl>
              <a:tblPr firstRow="1" bandRow="1">
                <a:tableStyleId>{BDBED569-4797-4DF1-A0F4-6AAB3CD982D8}</a:tableStyleId>
              </a:tblPr>
              <a:tblGrid>
                <a:gridCol w="1746303">
                  <a:extLst>
                    <a:ext uri="{9D8B030D-6E8A-4147-A177-3AD203B41FA5}">
                      <a16:colId xmlns:a16="http://schemas.microsoft.com/office/drawing/2014/main" val="307919239"/>
                    </a:ext>
                  </a:extLst>
                </a:gridCol>
                <a:gridCol w="1746303">
                  <a:extLst>
                    <a:ext uri="{9D8B030D-6E8A-4147-A177-3AD203B41FA5}">
                      <a16:colId xmlns:a16="http://schemas.microsoft.com/office/drawing/2014/main" val="1905416842"/>
                    </a:ext>
                  </a:extLst>
                </a:gridCol>
                <a:gridCol w="1746303">
                  <a:extLst>
                    <a:ext uri="{9D8B030D-6E8A-4147-A177-3AD203B41FA5}">
                      <a16:colId xmlns:a16="http://schemas.microsoft.com/office/drawing/2014/main" val="2472607577"/>
                    </a:ext>
                  </a:extLst>
                </a:gridCol>
              </a:tblGrid>
              <a:tr h="339894">
                <a:tc>
                  <a:txBody>
                    <a:bodyPr/>
                    <a:lstStyle/>
                    <a:p>
                      <a:r>
                        <a:rPr lang="zh-CN" altLang="en-US" dirty="0"/>
                        <a:t>形参名字</a:t>
                      </a:r>
                    </a:p>
                  </a:txBody>
                  <a:tcPr anchor="ctr" anchorCtr="1"/>
                </a:tc>
                <a:tc>
                  <a:txBody>
                    <a:bodyPr/>
                    <a:lstStyle/>
                    <a:p>
                      <a:r>
                        <a:rPr lang="zh-CN" altLang="en-US" dirty="0"/>
                        <a:t>形参类型</a:t>
                      </a:r>
                    </a:p>
                  </a:txBody>
                  <a:tcPr anchor="ctr" anchorCtr="1"/>
                </a:tc>
                <a:tc>
                  <a:txBody>
                    <a:bodyPr/>
                    <a:lstStyle/>
                    <a:p>
                      <a:r>
                        <a:rPr lang="zh-CN" altLang="en-US" dirty="0"/>
                        <a:t>函数体域</a:t>
                      </a:r>
                    </a:p>
                  </a:txBody>
                  <a:tcPr anchor="ctr" anchorCtr="1"/>
                </a:tc>
                <a:extLst>
                  <a:ext uri="{0D108BD9-81ED-4DB2-BD59-A6C34878D82A}">
                    <a16:rowId xmlns:a16="http://schemas.microsoft.com/office/drawing/2014/main" val="3750273714"/>
                  </a:ext>
                </a:extLst>
              </a:tr>
              <a:tr h="339894">
                <a:tc>
                  <a:txBody>
                    <a:bodyPr/>
                    <a:lstStyle/>
                    <a:p>
                      <a:r>
                        <a:rPr lang="en-US" altLang="zh-CN" dirty="0">
                          <a:latin typeface="Consolas" panose="020B0609020204030204" pitchFamily="49" charset="0"/>
                        </a:rPr>
                        <a:t>@this</a:t>
                      </a:r>
                      <a:endParaRPr lang="zh-CN" altLang="en-US" dirty="0">
                        <a:latin typeface="Consolas" panose="020B0609020204030204" pitchFamily="49" charset="0"/>
                      </a:endParaRPr>
                    </a:p>
                  </a:txBody>
                  <a:tcPr anchor="ctr" anchorCtr="1"/>
                </a:tc>
                <a:tc>
                  <a:txBody>
                    <a:bodyPr/>
                    <a:lstStyle/>
                    <a:p>
                      <a:r>
                        <a:rPr lang="en-US" altLang="zh-CN" dirty="0" err="1">
                          <a:latin typeface="Consolas" panose="020B0609020204030204" pitchFamily="49" charset="0"/>
                        </a:rPr>
                        <a:t>class:Main</a:t>
                      </a:r>
                      <a:endParaRPr lang="zh-CN" altLang="en-US" dirty="0">
                        <a:latin typeface="Consolas" panose="020B0609020204030204" pitchFamily="49" charset="0"/>
                      </a:endParaRPr>
                    </a:p>
                  </a:txBody>
                  <a:tcPr anchor="ctr" anchorCtr="1"/>
                </a:tc>
                <a:tc>
                  <a:txBody>
                    <a:bodyPr/>
                    <a:lstStyle/>
                    <a:p>
                      <a:endParaRPr lang="zh-CN" altLang="en-US" dirty="0"/>
                    </a:p>
                  </a:txBody>
                  <a:tcPr anchor="ctr" anchorCtr="1"/>
                </a:tc>
                <a:extLst>
                  <a:ext uri="{0D108BD9-81ED-4DB2-BD59-A6C34878D82A}">
                    <a16:rowId xmlns:a16="http://schemas.microsoft.com/office/drawing/2014/main" val="2287637929"/>
                  </a:ext>
                </a:extLst>
              </a:tr>
            </a:tbl>
          </a:graphicData>
        </a:graphic>
      </p:graphicFrame>
      <p:cxnSp>
        <p:nvCxnSpPr>
          <p:cNvPr id="47" name="直接箭头连接符 46"/>
          <p:cNvCxnSpPr/>
          <p:nvPr/>
        </p:nvCxnSpPr>
        <p:spPr>
          <a:xfrm>
            <a:off x="11610109" y="4973782"/>
            <a:ext cx="13855" cy="831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表格 47"/>
          <p:cNvGraphicFramePr>
            <a:graphicFrameLocks noGrp="1"/>
          </p:cNvGraphicFramePr>
          <p:nvPr>
            <p:extLst/>
          </p:nvPr>
        </p:nvGraphicFramePr>
        <p:xfrm>
          <a:off x="1398834" y="5699728"/>
          <a:ext cx="4614038" cy="1107210"/>
        </p:xfrm>
        <a:graphic>
          <a:graphicData uri="http://schemas.openxmlformats.org/drawingml/2006/table">
            <a:tbl>
              <a:tblPr firstRow="1" bandRow="1">
                <a:tableStyleId>{BDBED569-4797-4DF1-A0F4-6AAB3CD982D8}</a:tableStyleId>
              </a:tblPr>
              <a:tblGrid>
                <a:gridCol w="1017405">
                  <a:extLst>
                    <a:ext uri="{9D8B030D-6E8A-4147-A177-3AD203B41FA5}">
                      <a16:colId xmlns:a16="http://schemas.microsoft.com/office/drawing/2014/main" val="4039374375"/>
                    </a:ext>
                  </a:extLst>
                </a:gridCol>
                <a:gridCol w="1307452">
                  <a:extLst>
                    <a:ext uri="{9D8B030D-6E8A-4147-A177-3AD203B41FA5}">
                      <a16:colId xmlns:a16="http://schemas.microsoft.com/office/drawing/2014/main" val="2805804371"/>
                    </a:ext>
                  </a:extLst>
                </a:gridCol>
                <a:gridCol w="871635">
                  <a:extLst>
                    <a:ext uri="{9D8B030D-6E8A-4147-A177-3AD203B41FA5}">
                      <a16:colId xmlns:a16="http://schemas.microsoft.com/office/drawing/2014/main" val="1547483779"/>
                    </a:ext>
                  </a:extLst>
                </a:gridCol>
                <a:gridCol w="1417546">
                  <a:extLst>
                    <a:ext uri="{9D8B030D-6E8A-4147-A177-3AD203B41FA5}">
                      <a16:colId xmlns:a16="http://schemas.microsoft.com/office/drawing/2014/main" val="3784785609"/>
                    </a:ext>
                  </a:extLst>
                </a:gridCol>
              </a:tblGrid>
              <a:tr h="553605">
                <a:tc>
                  <a:txBody>
                    <a:bodyPr/>
                    <a:lstStyle/>
                    <a:p>
                      <a:r>
                        <a:rPr lang="zh-CN" altLang="en-US" dirty="0"/>
                        <a:t>名字</a:t>
                      </a:r>
                    </a:p>
                  </a:txBody>
                  <a:tcPr anchor="ctr" anchorCtr="1"/>
                </a:tc>
                <a:tc>
                  <a:txBody>
                    <a:bodyPr/>
                    <a:lstStyle/>
                    <a:p>
                      <a:r>
                        <a:rPr lang="zh-CN" altLang="en-US" dirty="0"/>
                        <a:t>类别</a:t>
                      </a:r>
                    </a:p>
                  </a:txBody>
                  <a:tcPr anchor="ctr" anchorCtr="1"/>
                </a:tc>
                <a:tc>
                  <a:txBody>
                    <a:bodyPr/>
                    <a:lstStyle/>
                    <a:p>
                      <a:r>
                        <a:rPr lang="zh-CN" altLang="en-US" dirty="0"/>
                        <a:t>类型</a:t>
                      </a:r>
                    </a:p>
                  </a:txBody>
                  <a:tcPr anchor="ctr" anchorCtr="1"/>
                </a:tc>
                <a:tc>
                  <a:txBody>
                    <a:bodyPr/>
                    <a:lstStyle/>
                    <a:p>
                      <a:r>
                        <a:rPr lang="zh-CN" altLang="en-US" dirty="0"/>
                        <a:t>内嵌域列表</a:t>
                      </a:r>
                    </a:p>
                  </a:txBody>
                  <a:tcPr anchor="ctr" anchorCtr="1"/>
                </a:tc>
                <a:extLst>
                  <a:ext uri="{0D108BD9-81ED-4DB2-BD59-A6C34878D82A}">
                    <a16:rowId xmlns:a16="http://schemas.microsoft.com/office/drawing/2014/main" val="2654594307"/>
                  </a:ext>
                </a:extLst>
              </a:tr>
              <a:tr h="553605">
                <a:tc>
                  <a:txBody>
                    <a:bodyPr/>
                    <a:lstStyle/>
                    <a:p>
                      <a:r>
                        <a:rPr lang="en-US" altLang="zh-CN" dirty="0">
                          <a:latin typeface="Consolas" panose="020B0609020204030204" pitchFamily="49" charset="0"/>
                        </a:rPr>
                        <a:t>a</a:t>
                      </a:r>
                      <a:endParaRPr lang="zh-CN" altLang="en-US" dirty="0">
                        <a:latin typeface="Consolas" panose="020B0609020204030204" pitchFamily="49" charset="0"/>
                      </a:endParaRPr>
                    </a:p>
                  </a:txBody>
                  <a:tcPr anchor="ctr" anchorCtr="1"/>
                </a:tc>
                <a:tc>
                  <a:txBody>
                    <a:bodyPr/>
                    <a:lstStyle/>
                    <a:p>
                      <a:r>
                        <a:rPr lang="en-US" altLang="zh-CN" dirty="0">
                          <a:latin typeface="Consolas" panose="020B0609020204030204" pitchFamily="49" charset="0"/>
                        </a:rPr>
                        <a:t>variable</a:t>
                      </a:r>
                      <a:endParaRPr lang="zh-CN" altLang="en-US" dirty="0">
                        <a:latin typeface="Consolas" panose="020B0609020204030204" pitchFamily="49" charset="0"/>
                      </a:endParaRPr>
                    </a:p>
                  </a:txBody>
                  <a:tcPr anchor="ctr" anchorCtr="1"/>
                </a:tc>
                <a:tc>
                  <a:txBody>
                    <a:bodyPr/>
                    <a:lstStyle/>
                    <a:p>
                      <a:r>
                        <a:rPr lang="en-US" altLang="zh-CN" dirty="0" err="1">
                          <a:latin typeface="Consolas" panose="020B0609020204030204" pitchFamily="49" charset="0"/>
                        </a:rPr>
                        <a:t>Int</a:t>
                      </a:r>
                      <a:endParaRPr lang="zh-CN" altLang="en-US" dirty="0">
                        <a:latin typeface="Consolas" panose="020B0609020204030204" pitchFamily="49" charset="0"/>
                      </a:endParaRPr>
                    </a:p>
                  </a:txBody>
                  <a:tcPr anchor="ctr" anchorCtr="1"/>
                </a:tc>
                <a:tc>
                  <a:txBody>
                    <a:bodyPr/>
                    <a:lstStyle/>
                    <a:p>
                      <a:r>
                        <a:rPr lang="en-US" altLang="zh-CN" dirty="0">
                          <a:latin typeface="Consolas" panose="020B0609020204030204" pitchFamily="49" charset="0"/>
                        </a:rPr>
                        <a:t>Nil</a:t>
                      </a:r>
                      <a:endParaRPr lang="zh-CN" altLang="en-US" dirty="0">
                        <a:latin typeface="Consolas" panose="020B0609020204030204" pitchFamily="49" charset="0"/>
                      </a:endParaRPr>
                    </a:p>
                  </a:txBody>
                  <a:tcPr anchor="ctr" anchorCtr="1"/>
                </a:tc>
                <a:extLst>
                  <a:ext uri="{0D108BD9-81ED-4DB2-BD59-A6C34878D82A}">
                    <a16:rowId xmlns:a16="http://schemas.microsoft.com/office/drawing/2014/main" val="1014293055"/>
                  </a:ext>
                </a:extLst>
              </a:tr>
            </a:tbl>
          </a:graphicData>
        </a:graphic>
      </p:graphicFrame>
      <p:cxnSp>
        <p:nvCxnSpPr>
          <p:cNvPr id="50" name="直接连接符 49"/>
          <p:cNvCxnSpPr/>
          <p:nvPr/>
        </p:nvCxnSpPr>
        <p:spPr>
          <a:xfrm>
            <a:off x="11022943" y="6253333"/>
            <a:ext cx="0" cy="410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a:off x="6012872" y="6664036"/>
            <a:ext cx="50100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8170879" y="5402938"/>
            <a:ext cx="2550698" cy="369332"/>
          </a:xfrm>
          <a:prstGeom prst="rect">
            <a:avLst/>
          </a:prstGeom>
          <a:noFill/>
        </p:spPr>
        <p:txBody>
          <a:bodyPr wrap="none" rtlCol="0">
            <a:spAutoFit/>
          </a:bodyPr>
          <a:lstStyle/>
          <a:p>
            <a:r>
              <a:rPr lang="en-US" altLang="zh-CN" b="1" dirty="0">
                <a:solidFill>
                  <a:srgbClr val="00B0F0"/>
                </a:solidFill>
                <a:latin typeface="Consolas" panose="020B0609020204030204" pitchFamily="49" charset="0"/>
              </a:rPr>
              <a:t>main</a:t>
            </a:r>
            <a:r>
              <a:rPr lang="zh-CN" altLang="en-US" b="1" dirty="0">
                <a:solidFill>
                  <a:srgbClr val="00B0F0"/>
                </a:solidFill>
                <a:latin typeface="Consolas" panose="020B0609020204030204" pitchFamily="49" charset="0"/>
              </a:rPr>
              <a:t>形参作用域符号表</a:t>
            </a:r>
          </a:p>
        </p:txBody>
      </p:sp>
      <p:sp>
        <p:nvSpPr>
          <p:cNvPr id="54" name="文本框 53"/>
          <p:cNvSpPr txBox="1"/>
          <p:nvPr/>
        </p:nvSpPr>
        <p:spPr>
          <a:xfrm>
            <a:off x="1967396" y="5315452"/>
            <a:ext cx="3416320" cy="369332"/>
          </a:xfrm>
          <a:prstGeom prst="rect">
            <a:avLst/>
          </a:prstGeom>
          <a:noFill/>
        </p:spPr>
        <p:txBody>
          <a:bodyPr wrap="none" rtlCol="0">
            <a:spAutoFit/>
          </a:bodyPr>
          <a:lstStyle/>
          <a:p>
            <a:r>
              <a:rPr lang="en-US" altLang="zh-CN" b="1" dirty="0">
                <a:solidFill>
                  <a:srgbClr val="00B0F0"/>
                </a:solidFill>
                <a:latin typeface="Consolas" panose="020B0609020204030204" pitchFamily="49" charset="0"/>
              </a:rPr>
              <a:t>main</a:t>
            </a:r>
            <a:r>
              <a:rPr lang="zh-CN" altLang="en-US" b="1" dirty="0">
                <a:solidFill>
                  <a:srgbClr val="00B0F0"/>
                </a:solidFill>
                <a:latin typeface="Consolas" panose="020B0609020204030204" pitchFamily="49" charset="0"/>
              </a:rPr>
              <a:t>函数体</a:t>
            </a:r>
            <a:r>
              <a:rPr lang="en-US" altLang="zh-CN" b="1" dirty="0">
                <a:solidFill>
                  <a:srgbClr val="00B0F0"/>
                </a:solidFill>
                <a:latin typeface="Consolas" panose="020B0609020204030204" pitchFamily="49" charset="0"/>
              </a:rPr>
              <a:t>local</a:t>
            </a:r>
            <a:r>
              <a:rPr lang="zh-CN" altLang="en-US" b="1" dirty="0">
                <a:solidFill>
                  <a:srgbClr val="00B0F0"/>
                </a:solidFill>
                <a:latin typeface="Consolas" panose="020B0609020204030204" pitchFamily="49" charset="0"/>
              </a:rPr>
              <a:t>作用域符号表</a:t>
            </a:r>
          </a:p>
        </p:txBody>
      </p:sp>
    </p:spTree>
    <p:extLst>
      <p:ext uri="{BB962C8B-B14F-4D97-AF65-F5344CB8AC3E}">
        <p14:creationId xmlns:p14="http://schemas.microsoft.com/office/powerpoint/2010/main" val="67751132"/>
      </p:ext>
    </p:extLst>
  </p:cSld>
  <p:clrMapOvr>
    <a:masterClrMapping/>
  </p:clrMapOvr>
</p:sld>
</file>

<file path=ppt/theme/theme1.xml><?xml version="1.0" encoding="utf-8"?>
<a:theme xmlns:a="http://schemas.openxmlformats.org/drawingml/2006/main" name="丝状">
  <a:themeElements>
    <a:clrScheme name="丝状">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自定义 1">
      <a:majorFont>
        <a:latin typeface="Courier New"/>
        <a:ea typeface="微软雅黑"/>
        <a:cs typeface=""/>
      </a:majorFont>
      <a:minorFont>
        <a:latin typeface="Consolas"/>
        <a:ea typeface="微软雅黑"/>
        <a:cs typeface=""/>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0</TotalTime>
  <Words>6720</Words>
  <Application>Microsoft Office PowerPoint</Application>
  <PresentationFormat>宽屏</PresentationFormat>
  <Paragraphs>971</Paragraphs>
  <Slides>86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86</vt:i4>
      </vt:variant>
    </vt:vector>
  </HeadingPairs>
  <TitlesOfParts>
    <vt:vector size="96" baseType="lpstr">
      <vt:lpstr>等线</vt:lpstr>
      <vt:lpstr>微软雅黑</vt:lpstr>
      <vt:lpstr>Arial</vt:lpstr>
      <vt:lpstr>Cambria Math</vt:lpstr>
      <vt:lpstr>Consolas</vt:lpstr>
      <vt:lpstr>Courier New</vt:lpstr>
      <vt:lpstr>Symbol</vt:lpstr>
      <vt:lpstr>Times New Roman</vt:lpstr>
      <vt:lpstr>Wingdings 3</vt:lpstr>
      <vt:lpstr>丝状</vt:lpstr>
      <vt:lpstr>从盲人摸象到曹冲称象</vt:lpstr>
      <vt:lpstr>什么是</vt:lpstr>
      <vt:lpstr>什么是编译程序</vt:lpstr>
      <vt:lpstr>编译程序的逻辑结构</vt:lpstr>
      <vt:lpstr>典型编译程序的逻辑过程</vt:lpstr>
      <vt:lpstr>词法分析</vt:lpstr>
      <vt:lpstr>语法分析</vt:lpstr>
      <vt:lpstr>语义分析</vt:lpstr>
      <vt:lpstr>符号表</vt:lpstr>
      <vt:lpstr>中间代码生成</vt:lpstr>
      <vt:lpstr>中间代码生成</vt:lpstr>
      <vt:lpstr>目标代码生成</vt:lpstr>
      <vt:lpstr>词法分析</vt:lpstr>
      <vt:lpstr>编译程序中如何组织词法分析程序  </vt:lpstr>
      <vt:lpstr>如何表示语法</vt:lpstr>
      <vt:lpstr>如何表示语法</vt:lpstr>
      <vt:lpstr>语法分析</vt:lpstr>
      <vt:lpstr>自顶向下分析思想</vt:lpstr>
      <vt:lpstr>最左/右推导</vt:lpstr>
      <vt:lpstr>预测分析</vt:lpstr>
      <vt:lpstr>LL(1)分析</vt:lpstr>
      <vt:lpstr>First集合</vt:lpstr>
      <vt:lpstr>Follow集合</vt:lpstr>
      <vt:lpstr>Follow集合</vt:lpstr>
      <vt:lpstr>LL(1)文法</vt:lpstr>
      <vt:lpstr>递归下降LL(1)分析程序</vt:lpstr>
      <vt:lpstr>递归下降LL(1)分析程序举例</vt:lpstr>
      <vt:lpstr>递归下降LL(1)分析程序举例</vt:lpstr>
      <vt:lpstr>表驱动LL(1)分析程序</vt:lpstr>
      <vt:lpstr>表驱动LL(1)分析程序</vt:lpstr>
      <vt:lpstr>文法变换</vt:lpstr>
      <vt:lpstr>LL(1)的局限性</vt:lpstr>
      <vt:lpstr>自底向上文法分析</vt:lpstr>
      <vt:lpstr>规定归约顺序</vt:lpstr>
      <vt:lpstr>举个栗子</vt:lpstr>
      <vt:lpstr>归约？AC自动机！</vt:lpstr>
      <vt:lpstr>移进？归约？</vt:lpstr>
      <vt:lpstr>优化AC自动机</vt:lpstr>
      <vt:lpstr>LR(0)自动机</vt:lpstr>
      <vt:lpstr>构建LR(0)自动机</vt:lpstr>
      <vt:lpstr>再来一个栗子</vt:lpstr>
      <vt:lpstr>LR(0)分析</vt:lpstr>
      <vt:lpstr>LR(0)分析表</vt:lpstr>
      <vt:lpstr>LR(0)的局限性</vt:lpstr>
      <vt:lpstr>LR(0)的局限性</vt:lpstr>
      <vt:lpstr>LR(1)</vt:lpstr>
      <vt:lpstr>如何考虑下一个字符？</vt:lpstr>
      <vt:lpstr>记号</vt:lpstr>
      <vt:lpstr>LR(1)自动机</vt:lpstr>
      <vt:lpstr>再举一个栗子</vt:lpstr>
      <vt:lpstr>LR(1)分析表</vt:lpstr>
      <vt:lpstr>LALR(1)分析</vt:lpstr>
      <vt:lpstr>后端概述</vt:lpstr>
      <vt:lpstr>Source</vt:lpstr>
      <vt:lpstr>Target</vt:lpstr>
      <vt:lpstr>运行时存储组织</vt:lpstr>
      <vt:lpstr>内存分配方式</vt:lpstr>
      <vt:lpstr>静态内存分配</vt:lpstr>
      <vt:lpstr>栈式内存分配</vt:lpstr>
      <vt:lpstr>活动记录(AR)</vt:lpstr>
      <vt:lpstr>嵌套程序块</vt:lpstr>
      <vt:lpstr>嵌套函数的变量访问</vt:lpstr>
      <vt:lpstr>Example</vt:lpstr>
      <vt:lpstr>堆式内存分配</vt:lpstr>
      <vt:lpstr>寄存器分配</vt:lpstr>
      <vt:lpstr>寄存器</vt:lpstr>
      <vt:lpstr>给表达式分配寄存器</vt:lpstr>
      <vt:lpstr>Ershov数</vt:lpstr>
      <vt:lpstr>使用固定个数寄存器的情景</vt:lpstr>
      <vt:lpstr>动态规划的代码生成</vt:lpstr>
      <vt:lpstr>Example</vt:lpstr>
      <vt:lpstr>DAG</vt:lpstr>
      <vt:lpstr>DAG的作用</vt:lpstr>
      <vt:lpstr>寄存器分配中的其他问题</vt:lpstr>
      <vt:lpstr>数据流分析</vt:lpstr>
      <vt:lpstr>数据流分析</vt:lpstr>
      <vt:lpstr>基本块和流图</vt:lpstr>
      <vt:lpstr>基本块和流图的例子</vt:lpstr>
      <vt:lpstr>支配点</vt:lpstr>
      <vt:lpstr>自然循环</vt:lpstr>
      <vt:lpstr>可规约流图</vt:lpstr>
      <vt:lpstr>通过dfs树找出自然循环</vt:lpstr>
      <vt:lpstr>针对循环的优化</vt:lpstr>
      <vt:lpstr>循环优化的例子</vt:lpstr>
      <vt:lpstr>参考文献</vt:lpstr>
      <vt:lpstr>致谢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运行时存储组织</dc:title>
  <dc:creator>ljt 李</dc:creator>
  <cp:lastModifiedBy>ljt 李</cp:lastModifiedBy>
  <cp:revision>186</cp:revision>
  <dcterms:created xsi:type="dcterms:W3CDTF">2019-01-15T16:02:00Z</dcterms:created>
  <dcterms:modified xsi:type="dcterms:W3CDTF">2019-01-28T10:27:34Z</dcterms:modified>
</cp:coreProperties>
</file>