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4" r:id="rId18"/>
    <p:sldId id="276" r:id="rId19"/>
    <p:sldId id="277" r:id="rId20"/>
    <p:sldId id="278" r:id="rId21"/>
    <p:sldId id="274" r:id="rId22"/>
    <p:sldId id="279" r:id="rId23"/>
    <p:sldId id="275" r:id="rId24"/>
    <p:sldId id="281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935B4-8DA5-475C-95B6-A35F2AE17B51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F7CB55E-273F-4FA9-A540-54E75C63B0F4}">
      <dgm:prSet phldrT="[文本]"/>
      <dgm:spPr/>
      <dgm:t>
        <a:bodyPr/>
        <a:lstStyle/>
        <a:p>
          <a:r>
            <a:rPr lang="zh-CN" altLang="en-US" dirty="0"/>
            <a:t>应用程序</a:t>
          </a:r>
        </a:p>
      </dgm:t>
    </dgm:pt>
    <dgm:pt modelId="{4694394D-2D87-4F25-97FA-2E42DDED61BF}" type="parTrans" cxnId="{0E3061DA-9807-4B4A-8F63-CADF40D13CA3}">
      <dgm:prSet/>
      <dgm:spPr/>
      <dgm:t>
        <a:bodyPr/>
        <a:lstStyle/>
        <a:p>
          <a:endParaRPr lang="zh-CN" altLang="en-US"/>
        </a:p>
      </dgm:t>
    </dgm:pt>
    <dgm:pt modelId="{CC710758-C459-4EEF-893E-EC4ED68A0641}" type="sibTrans" cxnId="{0E3061DA-9807-4B4A-8F63-CADF40D13CA3}">
      <dgm:prSet/>
      <dgm:spPr/>
      <dgm:t>
        <a:bodyPr/>
        <a:lstStyle/>
        <a:p>
          <a:endParaRPr lang="zh-CN" altLang="en-US"/>
        </a:p>
      </dgm:t>
    </dgm:pt>
    <dgm:pt modelId="{C5BB8205-8D5F-4C97-B308-D51183F7C290}">
      <dgm:prSet phldrT="[文本]"/>
      <dgm:spPr/>
      <dgm:t>
        <a:bodyPr/>
        <a:lstStyle/>
        <a:p>
          <a:r>
            <a:rPr lang="zh-CN" altLang="en-US" dirty="0"/>
            <a:t>访存接口</a:t>
          </a:r>
        </a:p>
      </dgm:t>
    </dgm:pt>
    <dgm:pt modelId="{A23F8C32-D65F-4BE8-B927-B92CD3E0813D}" type="parTrans" cxnId="{F795F3D2-2C49-497A-9801-B4ECDD92E421}">
      <dgm:prSet/>
      <dgm:spPr/>
      <dgm:t>
        <a:bodyPr/>
        <a:lstStyle/>
        <a:p>
          <a:endParaRPr lang="zh-CN" altLang="en-US"/>
        </a:p>
      </dgm:t>
    </dgm:pt>
    <dgm:pt modelId="{279E6E20-08D5-4B1A-B871-29155C773C11}" type="sibTrans" cxnId="{F795F3D2-2C49-497A-9801-B4ECDD92E421}">
      <dgm:prSet/>
      <dgm:spPr/>
      <dgm:t>
        <a:bodyPr/>
        <a:lstStyle/>
        <a:p>
          <a:endParaRPr lang="zh-CN" altLang="en-US"/>
        </a:p>
      </dgm:t>
    </dgm:pt>
    <dgm:pt modelId="{8B557BA3-A56E-4006-B5CB-C129656BBDFF}">
      <dgm:prSet phldrT="[文本]"/>
      <dgm:spPr/>
      <dgm:t>
        <a:bodyPr/>
        <a:lstStyle/>
        <a:p>
          <a:r>
            <a:rPr lang="zh-CN" altLang="en-US" dirty="0"/>
            <a:t>代码</a:t>
          </a:r>
        </a:p>
      </dgm:t>
    </dgm:pt>
    <dgm:pt modelId="{C7F1997A-06AE-4420-9449-EE9E365EF772}" type="parTrans" cxnId="{3AB0E259-154B-45D1-B77C-8093761E5A96}">
      <dgm:prSet/>
      <dgm:spPr/>
      <dgm:t>
        <a:bodyPr/>
        <a:lstStyle/>
        <a:p>
          <a:endParaRPr lang="zh-CN" altLang="en-US"/>
        </a:p>
      </dgm:t>
    </dgm:pt>
    <dgm:pt modelId="{3EA32D20-61A9-4404-BAB4-A47685826895}" type="sibTrans" cxnId="{3AB0E259-154B-45D1-B77C-8093761E5A96}">
      <dgm:prSet/>
      <dgm:spPr/>
      <dgm:t>
        <a:bodyPr/>
        <a:lstStyle/>
        <a:p>
          <a:endParaRPr lang="zh-CN" altLang="en-US"/>
        </a:p>
      </dgm:t>
    </dgm:pt>
    <dgm:pt modelId="{8DC39F2E-4192-416E-9386-E96856A8C681}">
      <dgm:prSet phldrT="[文本]"/>
      <dgm:spPr/>
      <dgm:t>
        <a:bodyPr/>
        <a:lstStyle/>
        <a:p>
          <a:r>
            <a:rPr lang="zh-CN" altLang="en-US" dirty="0"/>
            <a:t>进程</a:t>
          </a:r>
        </a:p>
      </dgm:t>
    </dgm:pt>
    <dgm:pt modelId="{674CE62F-20E7-459B-9C2C-37D7595C523F}" type="parTrans" cxnId="{5584DF78-5A2B-4B66-983F-90AFCE70CE51}">
      <dgm:prSet/>
      <dgm:spPr/>
      <dgm:t>
        <a:bodyPr/>
        <a:lstStyle/>
        <a:p>
          <a:endParaRPr lang="zh-CN" altLang="en-US"/>
        </a:p>
      </dgm:t>
    </dgm:pt>
    <dgm:pt modelId="{576EE0F8-7224-4286-99D7-BF5187ACED13}" type="sibTrans" cxnId="{5584DF78-5A2B-4B66-983F-90AFCE70CE51}">
      <dgm:prSet/>
      <dgm:spPr/>
      <dgm:t>
        <a:bodyPr/>
        <a:lstStyle/>
        <a:p>
          <a:endParaRPr lang="zh-CN" altLang="en-US"/>
        </a:p>
      </dgm:t>
    </dgm:pt>
    <dgm:pt modelId="{2998938A-9B98-464E-B182-3E616DBBE346}">
      <dgm:prSet phldrT="[文本]"/>
      <dgm:spPr/>
      <dgm:t>
        <a:bodyPr/>
        <a:lstStyle/>
        <a:p>
          <a:r>
            <a:rPr lang="zh-CN" altLang="en-US" dirty="0"/>
            <a:t>进程条件变量</a:t>
          </a:r>
        </a:p>
      </dgm:t>
    </dgm:pt>
    <dgm:pt modelId="{6DCBFFD1-12EC-4106-9C25-03EF44575245}" type="parTrans" cxnId="{6BC48B03-EB10-42F5-A670-7A7BC91785FA}">
      <dgm:prSet/>
      <dgm:spPr/>
      <dgm:t>
        <a:bodyPr/>
        <a:lstStyle/>
        <a:p>
          <a:endParaRPr lang="zh-CN" altLang="en-US"/>
        </a:p>
      </dgm:t>
    </dgm:pt>
    <dgm:pt modelId="{24349ED5-449A-4D78-97CB-331FD415B25D}" type="sibTrans" cxnId="{6BC48B03-EB10-42F5-A670-7A7BC91785FA}">
      <dgm:prSet/>
      <dgm:spPr/>
      <dgm:t>
        <a:bodyPr/>
        <a:lstStyle/>
        <a:p>
          <a:endParaRPr lang="zh-CN" altLang="en-US"/>
        </a:p>
      </dgm:t>
    </dgm:pt>
    <dgm:pt modelId="{4DA07CC1-818E-4BC6-9DC5-4C864652C9BD}">
      <dgm:prSet phldrT="[文本]"/>
      <dgm:spPr/>
      <dgm:t>
        <a:bodyPr/>
        <a:lstStyle/>
        <a:p>
          <a:r>
            <a:rPr lang="zh-CN" altLang="en-US" dirty="0"/>
            <a:t>调度算法</a:t>
          </a:r>
        </a:p>
      </dgm:t>
    </dgm:pt>
    <dgm:pt modelId="{F229A3D9-C0BE-4790-AD9D-41A8DD0C0EBC}" type="parTrans" cxnId="{0451BF4B-FAE8-4F73-A596-974DD399ED9E}">
      <dgm:prSet/>
      <dgm:spPr/>
      <dgm:t>
        <a:bodyPr/>
        <a:lstStyle/>
        <a:p>
          <a:endParaRPr lang="zh-CN" altLang="en-US"/>
        </a:p>
      </dgm:t>
    </dgm:pt>
    <dgm:pt modelId="{5CC359BE-BA95-4B03-931C-CB1192CA5E8D}" type="sibTrans" cxnId="{0451BF4B-FAE8-4F73-A596-974DD399ED9E}">
      <dgm:prSet/>
      <dgm:spPr/>
      <dgm:t>
        <a:bodyPr/>
        <a:lstStyle/>
        <a:p>
          <a:endParaRPr lang="zh-CN" altLang="en-US"/>
        </a:p>
      </dgm:t>
    </dgm:pt>
    <dgm:pt modelId="{E7CF60BD-896F-4DB9-8065-7A6899521DFA}">
      <dgm:prSet phldrT="[文本]"/>
      <dgm:spPr/>
      <dgm:t>
        <a:bodyPr/>
        <a:lstStyle/>
        <a:p>
          <a:r>
            <a:rPr lang="zh-CN" altLang="en-US" dirty="0"/>
            <a:t>所执行程序</a:t>
          </a:r>
        </a:p>
      </dgm:t>
    </dgm:pt>
    <dgm:pt modelId="{2B09D753-0B58-442B-B4A0-827F6E8C9431}" type="parTrans" cxnId="{AECB9544-FC15-4F3D-B1E4-E87D90E4F2A7}">
      <dgm:prSet/>
      <dgm:spPr/>
      <dgm:t>
        <a:bodyPr/>
        <a:lstStyle/>
        <a:p>
          <a:endParaRPr lang="zh-CN" altLang="en-US"/>
        </a:p>
      </dgm:t>
    </dgm:pt>
    <dgm:pt modelId="{275DB1EC-5F26-4572-ADF3-D3AD306517B7}" type="sibTrans" cxnId="{AECB9544-FC15-4F3D-B1E4-E87D90E4F2A7}">
      <dgm:prSet/>
      <dgm:spPr/>
      <dgm:t>
        <a:bodyPr/>
        <a:lstStyle/>
        <a:p>
          <a:endParaRPr lang="zh-CN" altLang="en-US"/>
        </a:p>
      </dgm:t>
    </dgm:pt>
    <dgm:pt modelId="{C3CC5780-BF39-4837-9F42-8FD69600AF52}">
      <dgm:prSet phldrT="[文本]"/>
      <dgm:spPr/>
      <dgm:t>
        <a:bodyPr/>
        <a:lstStyle/>
        <a:p>
          <a:r>
            <a:rPr lang="zh-CN" altLang="en-US" dirty="0"/>
            <a:t>调度器</a:t>
          </a:r>
        </a:p>
      </dgm:t>
    </dgm:pt>
    <dgm:pt modelId="{2509936F-BE68-4A39-9CDC-A24F06D890AD}" type="parTrans" cxnId="{7613620C-9DF7-469B-9757-4DC6ACAFC173}">
      <dgm:prSet/>
      <dgm:spPr/>
      <dgm:t>
        <a:bodyPr/>
        <a:lstStyle/>
        <a:p>
          <a:endParaRPr lang="zh-CN" altLang="en-US"/>
        </a:p>
      </dgm:t>
    </dgm:pt>
    <dgm:pt modelId="{FC49A149-561B-4E05-9A68-413DBC0088F9}" type="sibTrans" cxnId="{7613620C-9DF7-469B-9757-4DC6ACAFC173}">
      <dgm:prSet/>
      <dgm:spPr/>
      <dgm:t>
        <a:bodyPr/>
        <a:lstStyle/>
        <a:p>
          <a:endParaRPr lang="zh-CN" altLang="en-US"/>
        </a:p>
      </dgm:t>
    </dgm:pt>
    <dgm:pt modelId="{5F4EF546-170B-4020-96CB-D6C3BC52A136}">
      <dgm:prSet phldrT="[文本]"/>
      <dgm:spPr/>
      <dgm:t>
        <a:bodyPr/>
        <a:lstStyle/>
        <a:p>
          <a:r>
            <a:rPr lang="zh-CN" altLang="en-US" dirty="0"/>
            <a:t>进程状态队列</a:t>
          </a:r>
        </a:p>
      </dgm:t>
    </dgm:pt>
    <dgm:pt modelId="{23358F5D-522F-47CF-9F64-472D5915DCB2}" type="parTrans" cxnId="{A1B02CCF-8FA6-4A1D-98ED-09EA8F8C93E4}">
      <dgm:prSet/>
      <dgm:spPr/>
      <dgm:t>
        <a:bodyPr/>
        <a:lstStyle/>
        <a:p>
          <a:endParaRPr lang="zh-CN" altLang="en-US"/>
        </a:p>
      </dgm:t>
    </dgm:pt>
    <dgm:pt modelId="{C0CD0FB6-058A-4244-BD8B-10FB0199598E}" type="sibTrans" cxnId="{A1B02CCF-8FA6-4A1D-98ED-09EA8F8C93E4}">
      <dgm:prSet/>
      <dgm:spPr/>
      <dgm:t>
        <a:bodyPr/>
        <a:lstStyle/>
        <a:p>
          <a:endParaRPr lang="zh-CN" altLang="en-US"/>
        </a:p>
      </dgm:t>
    </dgm:pt>
    <dgm:pt modelId="{AB079EA1-7B10-47D9-8A62-9CF6E4BF2EE5}">
      <dgm:prSet phldrT="[文本]"/>
      <dgm:spPr/>
      <dgm:t>
        <a:bodyPr/>
        <a:lstStyle/>
        <a:p>
          <a:r>
            <a:rPr lang="zh-CN" altLang="en-US" dirty="0"/>
            <a:t>页表</a:t>
          </a:r>
        </a:p>
      </dgm:t>
    </dgm:pt>
    <dgm:pt modelId="{6274ACE4-3D7B-44E0-A71B-A3FAD530568E}" type="parTrans" cxnId="{98097412-35CE-4C4F-B641-E05FCC40CABB}">
      <dgm:prSet/>
      <dgm:spPr/>
      <dgm:t>
        <a:bodyPr/>
        <a:lstStyle/>
        <a:p>
          <a:endParaRPr lang="zh-CN" altLang="en-US"/>
        </a:p>
      </dgm:t>
    </dgm:pt>
    <dgm:pt modelId="{94E32389-AB2E-46C6-A3FA-11F8226D5C00}" type="sibTrans" cxnId="{98097412-35CE-4C4F-B641-E05FCC40CABB}">
      <dgm:prSet/>
      <dgm:spPr/>
      <dgm:t>
        <a:bodyPr/>
        <a:lstStyle/>
        <a:p>
          <a:endParaRPr lang="zh-CN" altLang="en-US"/>
        </a:p>
      </dgm:t>
    </dgm:pt>
    <dgm:pt modelId="{089275EB-CCEA-49F9-AB94-E747215E0B05}">
      <dgm:prSet phldrT="[文本]"/>
      <dgm:spPr/>
      <dgm:t>
        <a:bodyPr/>
        <a:lstStyle/>
        <a:p>
          <a:r>
            <a:rPr lang="zh-CN" altLang="en-US" dirty="0"/>
            <a:t>虚拟内存</a:t>
          </a:r>
        </a:p>
      </dgm:t>
    </dgm:pt>
    <dgm:pt modelId="{86BCF578-6F16-4C67-89C3-44EBF995D4B9}" type="parTrans" cxnId="{DDDD2EAD-BF4E-48CF-B56E-E22888BC265F}">
      <dgm:prSet/>
      <dgm:spPr/>
      <dgm:t>
        <a:bodyPr/>
        <a:lstStyle/>
        <a:p>
          <a:endParaRPr lang="zh-CN" altLang="en-US"/>
        </a:p>
      </dgm:t>
    </dgm:pt>
    <dgm:pt modelId="{1525C567-6EEC-4C78-B157-2DCAF94844DF}" type="sibTrans" cxnId="{DDDD2EAD-BF4E-48CF-B56E-E22888BC265F}">
      <dgm:prSet/>
      <dgm:spPr/>
      <dgm:t>
        <a:bodyPr/>
        <a:lstStyle/>
        <a:p>
          <a:endParaRPr lang="zh-CN" altLang="en-US"/>
        </a:p>
      </dgm:t>
    </dgm:pt>
    <dgm:pt modelId="{BE080815-374A-490D-9C22-24C83A1528C8}">
      <dgm:prSet phldrT="[文本]"/>
      <dgm:spPr/>
      <dgm:t>
        <a:bodyPr/>
        <a:lstStyle/>
        <a:p>
          <a:r>
            <a:rPr lang="zh-CN" altLang="en-US" dirty="0"/>
            <a:t>物理内存管理</a:t>
          </a:r>
        </a:p>
      </dgm:t>
    </dgm:pt>
    <dgm:pt modelId="{F7C2B166-8F29-4770-BB9F-90FA0B563835}" type="parTrans" cxnId="{5C57EC1F-5F67-48B9-9CC2-7EF17067C90D}">
      <dgm:prSet/>
      <dgm:spPr/>
      <dgm:t>
        <a:bodyPr/>
        <a:lstStyle/>
        <a:p>
          <a:endParaRPr lang="zh-CN" altLang="en-US"/>
        </a:p>
      </dgm:t>
    </dgm:pt>
    <dgm:pt modelId="{9E9117E1-04EA-4B42-AECA-ADE3C31885D9}" type="sibTrans" cxnId="{5C57EC1F-5F67-48B9-9CC2-7EF17067C90D}">
      <dgm:prSet/>
      <dgm:spPr/>
      <dgm:t>
        <a:bodyPr/>
        <a:lstStyle/>
        <a:p>
          <a:endParaRPr lang="zh-CN" altLang="en-US"/>
        </a:p>
      </dgm:t>
    </dgm:pt>
    <dgm:pt modelId="{3362C68C-C315-45D0-9932-C4E40A5EB383}">
      <dgm:prSet phldrT="[文本]"/>
      <dgm:spPr/>
      <dgm:t>
        <a:bodyPr/>
        <a:lstStyle/>
        <a:p>
          <a:r>
            <a:rPr lang="zh-CN" altLang="en-US" dirty="0"/>
            <a:t>进程内存布局</a:t>
          </a:r>
        </a:p>
      </dgm:t>
    </dgm:pt>
    <dgm:pt modelId="{F4121C35-C460-4542-830B-4F93B31FAC88}" type="parTrans" cxnId="{E38DB8AE-E89F-45B1-AEE7-29D33CBAEE35}">
      <dgm:prSet/>
      <dgm:spPr/>
      <dgm:t>
        <a:bodyPr/>
        <a:lstStyle/>
        <a:p>
          <a:endParaRPr lang="zh-CN" altLang="en-US"/>
        </a:p>
      </dgm:t>
    </dgm:pt>
    <dgm:pt modelId="{2D77A531-34E6-46B0-B933-40A40395FAA1}" type="sibTrans" cxnId="{E38DB8AE-E89F-45B1-AEE7-29D33CBAEE35}">
      <dgm:prSet/>
      <dgm:spPr/>
      <dgm:t>
        <a:bodyPr/>
        <a:lstStyle/>
        <a:p>
          <a:endParaRPr lang="zh-CN" altLang="en-US"/>
        </a:p>
      </dgm:t>
    </dgm:pt>
    <dgm:pt modelId="{69FF12E0-FF79-43D6-9E57-C8A78D967E45}">
      <dgm:prSet phldrT="[文本]"/>
      <dgm:spPr/>
      <dgm:t>
        <a:bodyPr/>
        <a:lstStyle/>
        <a:p>
          <a:r>
            <a:rPr lang="zh-CN" altLang="en-US" dirty="0"/>
            <a:t>缺页处理程序</a:t>
          </a:r>
        </a:p>
      </dgm:t>
    </dgm:pt>
    <dgm:pt modelId="{A3B8E04A-DC88-41E7-8DA7-E143CBEC66A8}" type="parTrans" cxnId="{20B5CB04-4AD7-4631-B0A1-B67C99642D0D}">
      <dgm:prSet/>
      <dgm:spPr/>
      <dgm:t>
        <a:bodyPr/>
        <a:lstStyle/>
        <a:p>
          <a:endParaRPr lang="zh-CN" altLang="en-US"/>
        </a:p>
      </dgm:t>
    </dgm:pt>
    <dgm:pt modelId="{9A655BF4-8032-4A46-BF26-4AA88D56D2C5}" type="sibTrans" cxnId="{20B5CB04-4AD7-4631-B0A1-B67C99642D0D}">
      <dgm:prSet/>
      <dgm:spPr/>
      <dgm:t>
        <a:bodyPr/>
        <a:lstStyle/>
        <a:p>
          <a:endParaRPr lang="zh-CN" altLang="en-US"/>
        </a:p>
      </dgm:t>
    </dgm:pt>
    <dgm:pt modelId="{4623C4FE-BAF4-4582-B8B6-6052CE486697}" type="pres">
      <dgm:prSet presAssocID="{037935B4-8DA5-475C-95B6-A35F2AE17B5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8B800E8B-A4E7-45BE-86D6-049FDE725C21}" type="pres">
      <dgm:prSet presAssocID="{5F7CB55E-273F-4FA9-A540-54E75C63B0F4}" presName="vertOne" presStyleCnt="0"/>
      <dgm:spPr/>
    </dgm:pt>
    <dgm:pt modelId="{4AA2F1A2-6E28-4D88-9535-22B5A3D22418}" type="pres">
      <dgm:prSet presAssocID="{5F7CB55E-273F-4FA9-A540-54E75C63B0F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5D7D4D1-4BE6-4668-A930-595987C93C21}" type="pres">
      <dgm:prSet presAssocID="{5F7CB55E-273F-4FA9-A540-54E75C63B0F4}" presName="parTransOne" presStyleCnt="0"/>
      <dgm:spPr/>
    </dgm:pt>
    <dgm:pt modelId="{7ED8956B-6B41-4026-B39B-23F363B7B20D}" type="pres">
      <dgm:prSet presAssocID="{5F7CB55E-273F-4FA9-A540-54E75C63B0F4}" presName="horzOne" presStyleCnt="0"/>
      <dgm:spPr/>
    </dgm:pt>
    <dgm:pt modelId="{5F751BC5-B54C-4155-BB0F-07CB1554A8AC}" type="pres">
      <dgm:prSet presAssocID="{C5BB8205-8D5F-4C97-B308-D51183F7C290}" presName="vertTwo" presStyleCnt="0"/>
      <dgm:spPr/>
    </dgm:pt>
    <dgm:pt modelId="{24E2FE81-919A-41E8-976F-18D72A6F2C41}" type="pres">
      <dgm:prSet presAssocID="{C5BB8205-8D5F-4C97-B308-D51183F7C290}" presName="txTwo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336663-3232-4C38-9E21-4CC5918B5F39}" type="pres">
      <dgm:prSet presAssocID="{C5BB8205-8D5F-4C97-B308-D51183F7C290}" presName="horzTwo" presStyleCnt="0"/>
      <dgm:spPr/>
    </dgm:pt>
    <dgm:pt modelId="{6E637600-247C-41C6-BF29-32D8B724CA1B}" type="pres">
      <dgm:prSet presAssocID="{279E6E20-08D5-4B1A-B871-29155C773C11}" presName="sibSpaceTwo" presStyleCnt="0"/>
      <dgm:spPr/>
    </dgm:pt>
    <dgm:pt modelId="{EBAE9D54-0B62-4BE5-B21A-232D6AF45C20}" type="pres">
      <dgm:prSet presAssocID="{8B557BA3-A56E-4006-B5CB-C129656BBDFF}" presName="vertTwo" presStyleCnt="0"/>
      <dgm:spPr/>
    </dgm:pt>
    <dgm:pt modelId="{AB0B6D2D-F0EB-43C0-AE2E-ECEB05D7B82F}" type="pres">
      <dgm:prSet presAssocID="{8B557BA3-A56E-4006-B5CB-C129656BBDFF}" presName="txTwo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86BD7DA-40A2-4352-A4DA-D9D94874F086}" type="pres">
      <dgm:prSet presAssocID="{8B557BA3-A56E-4006-B5CB-C129656BBDFF}" presName="horzTwo" presStyleCnt="0"/>
      <dgm:spPr/>
    </dgm:pt>
    <dgm:pt modelId="{ABCA5EA4-9531-42FC-A1A5-C0504EE19EB9}" type="pres">
      <dgm:prSet presAssocID="{CC710758-C459-4EEF-893E-EC4ED68A0641}" presName="sibSpaceOne" presStyleCnt="0"/>
      <dgm:spPr/>
    </dgm:pt>
    <dgm:pt modelId="{FED629E5-81E4-442B-9245-19162B489895}" type="pres">
      <dgm:prSet presAssocID="{8DC39F2E-4192-416E-9386-E96856A8C681}" presName="vertOne" presStyleCnt="0"/>
      <dgm:spPr/>
    </dgm:pt>
    <dgm:pt modelId="{7BCC3C5D-7605-48B6-8C09-B607343B5001}" type="pres">
      <dgm:prSet presAssocID="{8DC39F2E-4192-416E-9386-E96856A8C681}" presName="txOne" presStyleLbl="node0" presStyleIdx="1" presStyleCnt="4" custLinFactNeighborX="506" custLinFactNeighborY="-910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602CAA5-1B5C-4D34-909D-27F50BFA0448}" type="pres">
      <dgm:prSet presAssocID="{8DC39F2E-4192-416E-9386-E96856A8C681}" presName="parTransOne" presStyleCnt="0"/>
      <dgm:spPr/>
    </dgm:pt>
    <dgm:pt modelId="{DE892186-3ED5-46AB-BB4E-6BD821D4B929}" type="pres">
      <dgm:prSet presAssocID="{8DC39F2E-4192-416E-9386-E96856A8C681}" presName="horzOne" presStyleCnt="0"/>
      <dgm:spPr/>
    </dgm:pt>
    <dgm:pt modelId="{BDB3B6CE-05CE-40FE-8719-3C2B27885993}" type="pres">
      <dgm:prSet presAssocID="{2998938A-9B98-464E-B182-3E616DBBE346}" presName="vertTwo" presStyleCnt="0"/>
      <dgm:spPr/>
    </dgm:pt>
    <dgm:pt modelId="{FBB23FCD-F299-401D-A6D7-66E1FE38B33E}" type="pres">
      <dgm:prSet presAssocID="{2998938A-9B98-464E-B182-3E616DBBE346}" presName="txTwo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BCEC5F-9B86-4D8E-B233-83777BC880A1}" type="pres">
      <dgm:prSet presAssocID="{2998938A-9B98-464E-B182-3E616DBBE346}" presName="horzTwo" presStyleCnt="0"/>
      <dgm:spPr/>
    </dgm:pt>
    <dgm:pt modelId="{048D7930-F56A-4AAD-BE20-DB67F7D92F02}" type="pres">
      <dgm:prSet presAssocID="{24349ED5-449A-4D78-97CB-331FD415B25D}" presName="sibSpaceTwo" presStyleCnt="0"/>
      <dgm:spPr/>
    </dgm:pt>
    <dgm:pt modelId="{C7380E87-1187-4408-86C0-E5793DBC56A5}" type="pres">
      <dgm:prSet presAssocID="{E7CF60BD-896F-4DB9-8065-7A6899521DFA}" presName="vertTwo" presStyleCnt="0"/>
      <dgm:spPr/>
    </dgm:pt>
    <dgm:pt modelId="{2215FD1C-33F6-4602-8079-6EDBC176D6D4}" type="pres">
      <dgm:prSet presAssocID="{E7CF60BD-896F-4DB9-8065-7A6899521DFA}" presName="txTwo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3C0C9B7-34A1-490F-A46F-890E0EEFCB31}" type="pres">
      <dgm:prSet presAssocID="{E7CF60BD-896F-4DB9-8065-7A6899521DFA}" presName="horzTwo" presStyleCnt="0"/>
      <dgm:spPr/>
    </dgm:pt>
    <dgm:pt modelId="{D5A42C7D-2801-4689-A36C-74D58304234A}" type="pres">
      <dgm:prSet presAssocID="{275DB1EC-5F26-4572-ADF3-D3AD306517B7}" presName="sibSpaceTwo" presStyleCnt="0"/>
      <dgm:spPr/>
    </dgm:pt>
    <dgm:pt modelId="{3BEDE0B1-6A10-47D4-8796-867556446A4F}" type="pres">
      <dgm:prSet presAssocID="{AB079EA1-7B10-47D9-8A62-9CF6E4BF2EE5}" presName="vertTwo" presStyleCnt="0"/>
      <dgm:spPr/>
    </dgm:pt>
    <dgm:pt modelId="{EFFB824C-C28D-4A52-BF7C-4E898914D618}" type="pres">
      <dgm:prSet presAssocID="{AB079EA1-7B10-47D9-8A62-9CF6E4BF2EE5}" presName="txTwo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7B90BDB-CC61-486D-98A6-88B0C4E64700}" type="pres">
      <dgm:prSet presAssocID="{AB079EA1-7B10-47D9-8A62-9CF6E4BF2EE5}" presName="horzTwo" presStyleCnt="0"/>
      <dgm:spPr/>
    </dgm:pt>
    <dgm:pt modelId="{3745BC62-A0DF-4995-961B-1AE420322CD0}" type="pres">
      <dgm:prSet presAssocID="{576EE0F8-7224-4286-99D7-BF5187ACED13}" presName="sibSpaceOne" presStyleCnt="0"/>
      <dgm:spPr/>
    </dgm:pt>
    <dgm:pt modelId="{C876BAD5-33C5-4A2D-8390-C85BB4DF1AA4}" type="pres">
      <dgm:prSet presAssocID="{C3CC5780-BF39-4837-9F42-8FD69600AF52}" presName="vertOne" presStyleCnt="0"/>
      <dgm:spPr/>
    </dgm:pt>
    <dgm:pt modelId="{FBB698DF-CC0C-4CC1-8815-8F870E47B825}" type="pres">
      <dgm:prSet presAssocID="{C3CC5780-BF39-4837-9F42-8FD69600AF52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5C0F2F3-3F42-440A-BB2F-256D7974DF51}" type="pres">
      <dgm:prSet presAssocID="{C3CC5780-BF39-4837-9F42-8FD69600AF52}" presName="parTransOne" presStyleCnt="0"/>
      <dgm:spPr/>
    </dgm:pt>
    <dgm:pt modelId="{8C8BC0CB-303B-4764-B776-0999516B6526}" type="pres">
      <dgm:prSet presAssocID="{C3CC5780-BF39-4837-9F42-8FD69600AF52}" presName="horzOne" presStyleCnt="0"/>
      <dgm:spPr/>
    </dgm:pt>
    <dgm:pt modelId="{1ECEB7C6-D860-4D1C-A061-FA9E3E566DC4}" type="pres">
      <dgm:prSet presAssocID="{5F4EF546-170B-4020-96CB-D6C3BC52A136}" presName="vertTwo" presStyleCnt="0"/>
      <dgm:spPr/>
    </dgm:pt>
    <dgm:pt modelId="{982802BE-1CF7-4E53-BBD2-106C1E6D9254}" type="pres">
      <dgm:prSet presAssocID="{5F4EF546-170B-4020-96CB-D6C3BC52A136}" presName="txTwo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61EFC79-E2AB-488E-8891-239227889E08}" type="pres">
      <dgm:prSet presAssocID="{5F4EF546-170B-4020-96CB-D6C3BC52A136}" presName="horzTwo" presStyleCnt="0"/>
      <dgm:spPr/>
    </dgm:pt>
    <dgm:pt modelId="{55AC2D77-A553-4B49-9428-592164F0009A}" type="pres">
      <dgm:prSet presAssocID="{C0CD0FB6-058A-4244-BD8B-10FB0199598E}" presName="sibSpaceTwo" presStyleCnt="0"/>
      <dgm:spPr/>
    </dgm:pt>
    <dgm:pt modelId="{7FCC65D5-5208-47D9-9377-4B02DED2C586}" type="pres">
      <dgm:prSet presAssocID="{4DA07CC1-818E-4BC6-9DC5-4C864652C9BD}" presName="vertTwo" presStyleCnt="0"/>
      <dgm:spPr/>
    </dgm:pt>
    <dgm:pt modelId="{76C69F8E-3C81-4C99-8914-DA60E130075E}" type="pres">
      <dgm:prSet presAssocID="{4DA07CC1-818E-4BC6-9DC5-4C864652C9BD}" presName="txTwo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E21C396-B89A-4D5D-A51D-BCE9C1DBA8F1}" type="pres">
      <dgm:prSet presAssocID="{4DA07CC1-818E-4BC6-9DC5-4C864652C9BD}" presName="horzTwo" presStyleCnt="0"/>
      <dgm:spPr/>
    </dgm:pt>
    <dgm:pt modelId="{6D9D9782-5C9C-481D-B93C-B294FB28FD56}" type="pres">
      <dgm:prSet presAssocID="{FC49A149-561B-4E05-9A68-413DBC0088F9}" presName="sibSpaceOne" presStyleCnt="0"/>
      <dgm:spPr/>
    </dgm:pt>
    <dgm:pt modelId="{387A8DEA-FF71-4740-9F6C-AA9CDFDDA825}" type="pres">
      <dgm:prSet presAssocID="{089275EB-CCEA-49F9-AB94-E747215E0B05}" presName="vertOne" presStyleCnt="0"/>
      <dgm:spPr/>
    </dgm:pt>
    <dgm:pt modelId="{3BE00A22-E15B-4FF7-B788-483EFA9F6B18}" type="pres">
      <dgm:prSet presAssocID="{089275EB-CCEA-49F9-AB94-E747215E0B05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BA19D8B-E7A2-4B34-88D5-CF1B38A1D279}" type="pres">
      <dgm:prSet presAssocID="{089275EB-CCEA-49F9-AB94-E747215E0B05}" presName="parTransOne" presStyleCnt="0"/>
      <dgm:spPr/>
    </dgm:pt>
    <dgm:pt modelId="{9D8B84EC-044F-4246-AAAA-3001F7589BFB}" type="pres">
      <dgm:prSet presAssocID="{089275EB-CCEA-49F9-AB94-E747215E0B05}" presName="horzOne" presStyleCnt="0"/>
      <dgm:spPr/>
    </dgm:pt>
    <dgm:pt modelId="{F2027CD9-F8F6-40A2-BDD3-A4302435E86B}" type="pres">
      <dgm:prSet presAssocID="{BE080815-374A-490D-9C22-24C83A1528C8}" presName="vertTwo" presStyleCnt="0"/>
      <dgm:spPr/>
    </dgm:pt>
    <dgm:pt modelId="{15AEDF62-DFF3-4638-98D3-F503FEAF9114}" type="pres">
      <dgm:prSet presAssocID="{BE080815-374A-490D-9C22-24C83A1528C8}" presName="txTwo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447FE38-52BC-4CB4-9D4E-CEE3FCBE2B4C}" type="pres">
      <dgm:prSet presAssocID="{BE080815-374A-490D-9C22-24C83A1528C8}" presName="horzTwo" presStyleCnt="0"/>
      <dgm:spPr/>
    </dgm:pt>
    <dgm:pt modelId="{F88D9F82-7198-4730-BAEC-42587124C310}" type="pres">
      <dgm:prSet presAssocID="{9E9117E1-04EA-4B42-AECA-ADE3C31885D9}" presName="sibSpaceTwo" presStyleCnt="0"/>
      <dgm:spPr/>
    </dgm:pt>
    <dgm:pt modelId="{9AE75868-0AA7-4EB0-863E-FF88C5B934F8}" type="pres">
      <dgm:prSet presAssocID="{3362C68C-C315-45D0-9932-C4E40A5EB383}" presName="vertTwo" presStyleCnt="0"/>
      <dgm:spPr/>
    </dgm:pt>
    <dgm:pt modelId="{26E8421C-C41A-4768-A2E2-D06094C21E9A}" type="pres">
      <dgm:prSet presAssocID="{3362C68C-C315-45D0-9932-C4E40A5EB383}" presName="txTwo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925C017-55AD-44D2-925E-1047700ED760}" type="pres">
      <dgm:prSet presAssocID="{3362C68C-C315-45D0-9932-C4E40A5EB383}" presName="horzTwo" presStyleCnt="0"/>
      <dgm:spPr/>
    </dgm:pt>
    <dgm:pt modelId="{5A09E292-EB0C-4195-AAC1-9158FC7F6691}" type="pres">
      <dgm:prSet presAssocID="{2D77A531-34E6-46B0-B933-40A40395FAA1}" presName="sibSpaceTwo" presStyleCnt="0"/>
      <dgm:spPr/>
    </dgm:pt>
    <dgm:pt modelId="{67673FEE-E226-49DF-8E83-F58DBA22876B}" type="pres">
      <dgm:prSet presAssocID="{69FF12E0-FF79-43D6-9E57-C8A78D967E45}" presName="vertTwo" presStyleCnt="0"/>
      <dgm:spPr/>
    </dgm:pt>
    <dgm:pt modelId="{4991E5E5-DD8C-459A-BEC7-2EFFFE4A3ED7}" type="pres">
      <dgm:prSet presAssocID="{69FF12E0-FF79-43D6-9E57-C8A78D967E45}" presName="txTwo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3E44E5C-088E-4E33-97B4-FD276B50C43F}" type="pres">
      <dgm:prSet presAssocID="{69FF12E0-FF79-43D6-9E57-C8A78D967E45}" presName="horzTwo" presStyleCnt="0"/>
      <dgm:spPr/>
    </dgm:pt>
  </dgm:ptLst>
  <dgm:cxnLst>
    <dgm:cxn modelId="{0E3061DA-9807-4B4A-8F63-CADF40D13CA3}" srcId="{037935B4-8DA5-475C-95B6-A35F2AE17B51}" destId="{5F7CB55E-273F-4FA9-A540-54E75C63B0F4}" srcOrd="0" destOrd="0" parTransId="{4694394D-2D87-4F25-97FA-2E42DDED61BF}" sibTransId="{CC710758-C459-4EEF-893E-EC4ED68A0641}"/>
    <dgm:cxn modelId="{7613620C-9DF7-469B-9757-4DC6ACAFC173}" srcId="{037935B4-8DA5-475C-95B6-A35F2AE17B51}" destId="{C3CC5780-BF39-4837-9F42-8FD69600AF52}" srcOrd="2" destOrd="0" parTransId="{2509936F-BE68-4A39-9CDC-A24F06D890AD}" sibTransId="{FC49A149-561B-4E05-9A68-413DBC0088F9}"/>
    <dgm:cxn modelId="{B8845FE2-4F3A-4358-BD93-CEF85D692619}" type="presOf" srcId="{5F7CB55E-273F-4FA9-A540-54E75C63B0F4}" destId="{4AA2F1A2-6E28-4D88-9535-22B5A3D22418}" srcOrd="0" destOrd="0" presId="urn:microsoft.com/office/officeart/2005/8/layout/hierarchy4"/>
    <dgm:cxn modelId="{5C57EC1F-5F67-48B9-9CC2-7EF17067C90D}" srcId="{089275EB-CCEA-49F9-AB94-E747215E0B05}" destId="{BE080815-374A-490D-9C22-24C83A1528C8}" srcOrd="0" destOrd="0" parTransId="{F7C2B166-8F29-4770-BB9F-90FA0B563835}" sibTransId="{9E9117E1-04EA-4B42-AECA-ADE3C31885D9}"/>
    <dgm:cxn modelId="{927C6D4A-89EF-4C79-B2FD-9113F4BE83B3}" type="presOf" srcId="{8B557BA3-A56E-4006-B5CB-C129656BBDFF}" destId="{AB0B6D2D-F0EB-43C0-AE2E-ECEB05D7B82F}" srcOrd="0" destOrd="0" presId="urn:microsoft.com/office/officeart/2005/8/layout/hierarchy4"/>
    <dgm:cxn modelId="{AECB9544-FC15-4F3D-B1E4-E87D90E4F2A7}" srcId="{8DC39F2E-4192-416E-9386-E96856A8C681}" destId="{E7CF60BD-896F-4DB9-8065-7A6899521DFA}" srcOrd="1" destOrd="0" parTransId="{2B09D753-0B58-442B-B4A0-827F6E8C9431}" sibTransId="{275DB1EC-5F26-4572-ADF3-D3AD306517B7}"/>
    <dgm:cxn modelId="{98097412-35CE-4C4F-B641-E05FCC40CABB}" srcId="{8DC39F2E-4192-416E-9386-E96856A8C681}" destId="{AB079EA1-7B10-47D9-8A62-9CF6E4BF2EE5}" srcOrd="2" destOrd="0" parTransId="{6274ACE4-3D7B-44E0-A71B-A3FAD530568E}" sibTransId="{94E32389-AB2E-46C6-A3FA-11F8226D5C00}"/>
    <dgm:cxn modelId="{DDDD2EAD-BF4E-48CF-B56E-E22888BC265F}" srcId="{037935B4-8DA5-475C-95B6-A35F2AE17B51}" destId="{089275EB-CCEA-49F9-AB94-E747215E0B05}" srcOrd="3" destOrd="0" parTransId="{86BCF578-6F16-4C67-89C3-44EBF995D4B9}" sibTransId="{1525C567-6EEC-4C78-B157-2DCAF94844DF}"/>
    <dgm:cxn modelId="{033F15EC-41EC-47F7-8CA9-20EB4B0FBFFB}" type="presOf" srcId="{037935B4-8DA5-475C-95B6-A35F2AE17B51}" destId="{4623C4FE-BAF4-4582-B8B6-6052CE486697}" srcOrd="0" destOrd="0" presId="urn:microsoft.com/office/officeart/2005/8/layout/hierarchy4"/>
    <dgm:cxn modelId="{0451BF4B-FAE8-4F73-A596-974DD399ED9E}" srcId="{C3CC5780-BF39-4837-9F42-8FD69600AF52}" destId="{4DA07CC1-818E-4BC6-9DC5-4C864652C9BD}" srcOrd="1" destOrd="0" parTransId="{F229A3D9-C0BE-4790-AD9D-41A8DD0C0EBC}" sibTransId="{5CC359BE-BA95-4B03-931C-CB1192CA5E8D}"/>
    <dgm:cxn modelId="{06444474-180F-4914-BA51-0D7E07D95327}" type="presOf" srcId="{E7CF60BD-896F-4DB9-8065-7A6899521DFA}" destId="{2215FD1C-33F6-4602-8079-6EDBC176D6D4}" srcOrd="0" destOrd="0" presId="urn:microsoft.com/office/officeart/2005/8/layout/hierarchy4"/>
    <dgm:cxn modelId="{A1B02CCF-8FA6-4A1D-98ED-09EA8F8C93E4}" srcId="{C3CC5780-BF39-4837-9F42-8FD69600AF52}" destId="{5F4EF546-170B-4020-96CB-D6C3BC52A136}" srcOrd="0" destOrd="0" parTransId="{23358F5D-522F-47CF-9F64-472D5915DCB2}" sibTransId="{C0CD0FB6-058A-4244-BD8B-10FB0199598E}"/>
    <dgm:cxn modelId="{5584DF78-5A2B-4B66-983F-90AFCE70CE51}" srcId="{037935B4-8DA5-475C-95B6-A35F2AE17B51}" destId="{8DC39F2E-4192-416E-9386-E96856A8C681}" srcOrd="1" destOrd="0" parTransId="{674CE62F-20E7-459B-9C2C-37D7595C523F}" sibTransId="{576EE0F8-7224-4286-99D7-BF5187ACED13}"/>
    <dgm:cxn modelId="{E38DB8AE-E89F-45B1-AEE7-29D33CBAEE35}" srcId="{089275EB-CCEA-49F9-AB94-E747215E0B05}" destId="{3362C68C-C315-45D0-9932-C4E40A5EB383}" srcOrd="1" destOrd="0" parTransId="{F4121C35-C460-4542-830B-4F93B31FAC88}" sibTransId="{2D77A531-34E6-46B0-B933-40A40395FAA1}"/>
    <dgm:cxn modelId="{6BC48B03-EB10-42F5-A670-7A7BC91785FA}" srcId="{8DC39F2E-4192-416E-9386-E96856A8C681}" destId="{2998938A-9B98-464E-B182-3E616DBBE346}" srcOrd="0" destOrd="0" parTransId="{6DCBFFD1-12EC-4106-9C25-03EF44575245}" sibTransId="{24349ED5-449A-4D78-97CB-331FD415B25D}"/>
    <dgm:cxn modelId="{C75ECE2C-C2C7-4F02-91B2-0CD0EF560D0C}" type="presOf" srcId="{4DA07CC1-818E-4BC6-9DC5-4C864652C9BD}" destId="{76C69F8E-3C81-4C99-8914-DA60E130075E}" srcOrd="0" destOrd="0" presId="urn:microsoft.com/office/officeart/2005/8/layout/hierarchy4"/>
    <dgm:cxn modelId="{E4E66FFD-37F1-430E-A667-77A9F070E8C0}" type="presOf" srcId="{5F4EF546-170B-4020-96CB-D6C3BC52A136}" destId="{982802BE-1CF7-4E53-BBD2-106C1E6D9254}" srcOrd="0" destOrd="0" presId="urn:microsoft.com/office/officeart/2005/8/layout/hierarchy4"/>
    <dgm:cxn modelId="{F99642BD-0973-4D08-8A71-2A5C7BB886C9}" type="presOf" srcId="{69FF12E0-FF79-43D6-9E57-C8A78D967E45}" destId="{4991E5E5-DD8C-459A-BEC7-2EFFFE4A3ED7}" srcOrd="0" destOrd="0" presId="urn:microsoft.com/office/officeart/2005/8/layout/hierarchy4"/>
    <dgm:cxn modelId="{20B5CB04-4AD7-4631-B0A1-B67C99642D0D}" srcId="{089275EB-CCEA-49F9-AB94-E747215E0B05}" destId="{69FF12E0-FF79-43D6-9E57-C8A78D967E45}" srcOrd="2" destOrd="0" parTransId="{A3B8E04A-DC88-41E7-8DA7-E143CBEC66A8}" sibTransId="{9A655BF4-8032-4A46-BF26-4AA88D56D2C5}"/>
    <dgm:cxn modelId="{BAFC0CD2-F2A0-4542-8088-067E7505C745}" type="presOf" srcId="{AB079EA1-7B10-47D9-8A62-9CF6E4BF2EE5}" destId="{EFFB824C-C28D-4A52-BF7C-4E898914D618}" srcOrd="0" destOrd="0" presId="urn:microsoft.com/office/officeart/2005/8/layout/hierarchy4"/>
    <dgm:cxn modelId="{AA96CE55-4AA6-4990-8690-46E87D672D23}" type="presOf" srcId="{3362C68C-C315-45D0-9932-C4E40A5EB383}" destId="{26E8421C-C41A-4768-A2E2-D06094C21E9A}" srcOrd="0" destOrd="0" presId="urn:microsoft.com/office/officeart/2005/8/layout/hierarchy4"/>
    <dgm:cxn modelId="{4EEDD4B1-B353-46A8-9B8D-0EA08B6186F9}" type="presOf" srcId="{089275EB-CCEA-49F9-AB94-E747215E0B05}" destId="{3BE00A22-E15B-4FF7-B788-483EFA9F6B18}" srcOrd="0" destOrd="0" presId="urn:microsoft.com/office/officeart/2005/8/layout/hierarchy4"/>
    <dgm:cxn modelId="{76658C9F-07C3-43BC-9BED-F3F23F78EF07}" type="presOf" srcId="{8DC39F2E-4192-416E-9386-E96856A8C681}" destId="{7BCC3C5D-7605-48B6-8C09-B607343B5001}" srcOrd="0" destOrd="0" presId="urn:microsoft.com/office/officeart/2005/8/layout/hierarchy4"/>
    <dgm:cxn modelId="{3DA45397-B4DE-4623-AAA2-4BDEF0DCAB55}" type="presOf" srcId="{C5BB8205-8D5F-4C97-B308-D51183F7C290}" destId="{24E2FE81-919A-41E8-976F-18D72A6F2C41}" srcOrd="0" destOrd="0" presId="urn:microsoft.com/office/officeart/2005/8/layout/hierarchy4"/>
    <dgm:cxn modelId="{F795F3D2-2C49-497A-9801-B4ECDD92E421}" srcId="{5F7CB55E-273F-4FA9-A540-54E75C63B0F4}" destId="{C5BB8205-8D5F-4C97-B308-D51183F7C290}" srcOrd="0" destOrd="0" parTransId="{A23F8C32-D65F-4BE8-B927-B92CD3E0813D}" sibTransId="{279E6E20-08D5-4B1A-B871-29155C773C11}"/>
    <dgm:cxn modelId="{8028A446-766C-4575-A900-B0FEE862D7D3}" type="presOf" srcId="{C3CC5780-BF39-4837-9F42-8FD69600AF52}" destId="{FBB698DF-CC0C-4CC1-8815-8F870E47B825}" srcOrd="0" destOrd="0" presId="urn:microsoft.com/office/officeart/2005/8/layout/hierarchy4"/>
    <dgm:cxn modelId="{419904F9-6763-4BCF-951C-59C9F1711FA8}" type="presOf" srcId="{2998938A-9B98-464E-B182-3E616DBBE346}" destId="{FBB23FCD-F299-401D-A6D7-66E1FE38B33E}" srcOrd="0" destOrd="0" presId="urn:microsoft.com/office/officeart/2005/8/layout/hierarchy4"/>
    <dgm:cxn modelId="{B0FDDDE7-457A-492E-AFC4-78932EA52521}" type="presOf" srcId="{BE080815-374A-490D-9C22-24C83A1528C8}" destId="{15AEDF62-DFF3-4638-98D3-F503FEAF9114}" srcOrd="0" destOrd="0" presId="urn:microsoft.com/office/officeart/2005/8/layout/hierarchy4"/>
    <dgm:cxn modelId="{3AB0E259-154B-45D1-B77C-8093761E5A96}" srcId="{5F7CB55E-273F-4FA9-A540-54E75C63B0F4}" destId="{8B557BA3-A56E-4006-B5CB-C129656BBDFF}" srcOrd="1" destOrd="0" parTransId="{C7F1997A-06AE-4420-9449-EE9E365EF772}" sibTransId="{3EA32D20-61A9-4404-BAB4-A47685826895}"/>
    <dgm:cxn modelId="{9F5584A1-51A3-418E-89BB-5E05C3C08ECC}" type="presParOf" srcId="{4623C4FE-BAF4-4582-B8B6-6052CE486697}" destId="{8B800E8B-A4E7-45BE-86D6-049FDE725C21}" srcOrd="0" destOrd="0" presId="urn:microsoft.com/office/officeart/2005/8/layout/hierarchy4"/>
    <dgm:cxn modelId="{F29D38AD-6589-4976-AF25-C20E4DE6F252}" type="presParOf" srcId="{8B800E8B-A4E7-45BE-86D6-049FDE725C21}" destId="{4AA2F1A2-6E28-4D88-9535-22B5A3D22418}" srcOrd="0" destOrd="0" presId="urn:microsoft.com/office/officeart/2005/8/layout/hierarchy4"/>
    <dgm:cxn modelId="{825BD5B8-F9FC-43AA-9A56-4302170E06A2}" type="presParOf" srcId="{8B800E8B-A4E7-45BE-86D6-049FDE725C21}" destId="{C5D7D4D1-4BE6-4668-A930-595987C93C21}" srcOrd="1" destOrd="0" presId="urn:microsoft.com/office/officeart/2005/8/layout/hierarchy4"/>
    <dgm:cxn modelId="{2DC007B3-CC56-4D0A-962E-D911B4472CF1}" type="presParOf" srcId="{8B800E8B-A4E7-45BE-86D6-049FDE725C21}" destId="{7ED8956B-6B41-4026-B39B-23F363B7B20D}" srcOrd="2" destOrd="0" presId="urn:microsoft.com/office/officeart/2005/8/layout/hierarchy4"/>
    <dgm:cxn modelId="{DEC46AFC-3BBB-4AF2-9B30-D39F521076D5}" type="presParOf" srcId="{7ED8956B-6B41-4026-B39B-23F363B7B20D}" destId="{5F751BC5-B54C-4155-BB0F-07CB1554A8AC}" srcOrd="0" destOrd="0" presId="urn:microsoft.com/office/officeart/2005/8/layout/hierarchy4"/>
    <dgm:cxn modelId="{95C6EAD8-D4F7-4B2E-BB8C-7B515579AC1B}" type="presParOf" srcId="{5F751BC5-B54C-4155-BB0F-07CB1554A8AC}" destId="{24E2FE81-919A-41E8-976F-18D72A6F2C41}" srcOrd="0" destOrd="0" presId="urn:microsoft.com/office/officeart/2005/8/layout/hierarchy4"/>
    <dgm:cxn modelId="{562550FA-C6F7-4CC9-B9D4-4E478C185791}" type="presParOf" srcId="{5F751BC5-B54C-4155-BB0F-07CB1554A8AC}" destId="{CE336663-3232-4C38-9E21-4CC5918B5F39}" srcOrd="1" destOrd="0" presId="urn:microsoft.com/office/officeart/2005/8/layout/hierarchy4"/>
    <dgm:cxn modelId="{65565356-4D8A-424E-9EDE-749C142B1795}" type="presParOf" srcId="{7ED8956B-6B41-4026-B39B-23F363B7B20D}" destId="{6E637600-247C-41C6-BF29-32D8B724CA1B}" srcOrd="1" destOrd="0" presId="urn:microsoft.com/office/officeart/2005/8/layout/hierarchy4"/>
    <dgm:cxn modelId="{27533C6A-215D-4DC2-B929-ED3C506F08BA}" type="presParOf" srcId="{7ED8956B-6B41-4026-B39B-23F363B7B20D}" destId="{EBAE9D54-0B62-4BE5-B21A-232D6AF45C20}" srcOrd="2" destOrd="0" presId="urn:microsoft.com/office/officeart/2005/8/layout/hierarchy4"/>
    <dgm:cxn modelId="{7CCEEBE3-8933-477D-9EBD-A5B82F849E2A}" type="presParOf" srcId="{EBAE9D54-0B62-4BE5-B21A-232D6AF45C20}" destId="{AB0B6D2D-F0EB-43C0-AE2E-ECEB05D7B82F}" srcOrd="0" destOrd="0" presId="urn:microsoft.com/office/officeart/2005/8/layout/hierarchy4"/>
    <dgm:cxn modelId="{512A8299-2C4A-43B2-AD07-DD9B445DBD78}" type="presParOf" srcId="{EBAE9D54-0B62-4BE5-B21A-232D6AF45C20}" destId="{F86BD7DA-40A2-4352-A4DA-D9D94874F086}" srcOrd="1" destOrd="0" presId="urn:microsoft.com/office/officeart/2005/8/layout/hierarchy4"/>
    <dgm:cxn modelId="{C5689D4E-D51A-4E41-B289-8ED9CF9B6541}" type="presParOf" srcId="{4623C4FE-BAF4-4582-B8B6-6052CE486697}" destId="{ABCA5EA4-9531-42FC-A1A5-C0504EE19EB9}" srcOrd="1" destOrd="0" presId="urn:microsoft.com/office/officeart/2005/8/layout/hierarchy4"/>
    <dgm:cxn modelId="{91FE70D5-07EF-4244-A7A7-FF3CEDE26975}" type="presParOf" srcId="{4623C4FE-BAF4-4582-B8B6-6052CE486697}" destId="{FED629E5-81E4-442B-9245-19162B489895}" srcOrd="2" destOrd="0" presId="urn:microsoft.com/office/officeart/2005/8/layout/hierarchy4"/>
    <dgm:cxn modelId="{CCEE1AE2-6882-473B-9677-6039DFB3BAB6}" type="presParOf" srcId="{FED629E5-81E4-442B-9245-19162B489895}" destId="{7BCC3C5D-7605-48B6-8C09-B607343B5001}" srcOrd="0" destOrd="0" presId="urn:microsoft.com/office/officeart/2005/8/layout/hierarchy4"/>
    <dgm:cxn modelId="{837862A0-576D-4B6C-9ED6-B2D47FA78744}" type="presParOf" srcId="{FED629E5-81E4-442B-9245-19162B489895}" destId="{A602CAA5-1B5C-4D34-909D-27F50BFA0448}" srcOrd="1" destOrd="0" presId="urn:microsoft.com/office/officeart/2005/8/layout/hierarchy4"/>
    <dgm:cxn modelId="{A6373F53-229A-45EE-B969-6FC3CE101ABE}" type="presParOf" srcId="{FED629E5-81E4-442B-9245-19162B489895}" destId="{DE892186-3ED5-46AB-BB4E-6BD821D4B929}" srcOrd="2" destOrd="0" presId="urn:microsoft.com/office/officeart/2005/8/layout/hierarchy4"/>
    <dgm:cxn modelId="{7111D213-6C24-40D2-A900-CF4847E02D14}" type="presParOf" srcId="{DE892186-3ED5-46AB-BB4E-6BD821D4B929}" destId="{BDB3B6CE-05CE-40FE-8719-3C2B27885993}" srcOrd="0" destOrd="0" presId="urn:microsoft.com/office/officeart/2005/8/layout/hierarchy4"/>
    <dgm:cxn modelId="{A6B43390-F2EA-4730-AED1-C8217BCBAA36}" type="presParOf" srcId="{BDB3B6CE-05CE-40FE-8719-3C2B27885993}" destId="{FBB23FCD-F299-401D-A6D7-66E1FE38B33E}" srcOrd="0" destOrd="0" presId="urn:microsoft.com/office/officeart/2005/8/layout/hierarchy4"/>
    <dgm:cxn modelId="{3FC349A5-E00F-4F9B-9C48-0E04CCB65BBE}" type="presParOf" srcId="{BDB3B6CE-05CE-40FE-8719-3C2B27885993}" destId="{2ABCEC5F-9B86-4D8E-B233-83777BC880A1}" srcOrd="1" destOrd="0" presId="urn:microsoft.com/office/officeart/2005/8/layout/hierarchy4"/>
    <dgm:cxn modelId="{666643E4-DE12-4912-AB31-ED6B526BA443}" type="presParOf" srcId="{DE892186-3ED5-46AB-BB4E-6BD821D4B929}" destId="{048D7930-F56A-4AAD-BE20-DB67F7D92F02}" srcOrd="1" destOrd="0" presId="urn:microsoft.com/office/officeart/2005/8/layout/hierarchy4"/>
    <dgm:cxn modelId="{B7F52AA9-1002-4B80-80A7-1FB73E1D6A7F}" type="presParOf" srcId="{DE892186-3ED5-46AB-BB4E-6BD821D4B929}" destId="{C7380E87-1187-4408-86C0-E5793DBC56A5}" srcOrd="2" destOrd="0" presId="urn:microsoft.com/office/officeart/2005/8/layout/hierarchy4"/>
    <dgm:cxn modelId="{CBAC10B5-A9FA-47F7-ADE6-C17EBB0C3E0A}" type="presParOf" srcId="{C7380E87-1187-4408-86C0-E5793DBC56A5}" destId="{2215FD1C-33F6-4602-8079-6EDBC176D6D4}" srcOrd="0" destOrd="0" presId="urn:microsoft.com/office/officeart/2005/8/layout/hierarchy4"/>
    <dgm:cxn modelId="{4B08B4DF-FD1D-488E-A7B0-319EC4489A28}" type="presParOf" srcId="{C7380E87-1187-4408-86C0-E5793DBC56A5}" destId="{63C0C9B7-34A1-490F-A46F-890E0EEFCB31}" srcOrd="1" destOrd="0" presId="urn:microsoft.com/office/officeart/2005/8/layout/hierarchy4"/>
    <dgm:cxn modelId="{D772AF65-010A-4BB0-BA4E-905974F5EE19}" type="presParOf" srcId="{DE892186-3ED5-46AB-BB4E-6BD821D4B929}" destId="{D5A42C7D-2801-4689-A36C-74D58304234A}" srcOrd="3" destOrd="0" presId="urn:microsoft.com/office/officeart/2005/8/layout/hierarchy4"/>
    <dgm:cxn modelId="{C87F4B92-C260-41C3-B29B-D2DDF317FD18}" type="presParOf" srcId="{DE892186-3ED5-46AB-BB4E-6BD821D4B929}" destId="{3BEDE0B1-6A10-47D4-8796-867556446A4F}" srcOrd="4" destOrd="0" presId="urn:microsoft.com/office/officeart/2005/8/layout/hierarchy4"/>
    <dgm:cxn modelId="{B13C52C9-6891-41FD-8F62-809FEE70FBC5}" type="presParOf" srcId="{3BEDE0B1-6A10-47D4-8796-867556446A4F}" destId="{EFFB824C-C28D-4A52-BF7C-4E898914D618}" srcOrd="0" destOrd="0" presId="urn:microsoft.com/office/officeart/2005/8/layout/hierarchy4"/>
    <dgm:cxn modelId="{156EE319-F9EC-4772-AFEE-FA286034491F}" type="presParOf" srcId="{3BEDE0B1-6A10-47D4-8796-867556446A4F}" destId="{F7B90BDB-CC61-486D-98A6-88B0C4E64700}" srcOrd="1" destOrd="0" presId="urn:microsoft.com/office/officeart/2005/8/layout/hierarchy4"/>
    <dgm:cxn modelId="{B5AEC624-1579-41EE-8A36-D67932874B49}" type="presParOf" srcId="{4623C4FE-BAF4-4582-B8B6-6052CE486697}" destId="{3745BC62-A0DF-4995-961B-1AE420322CD0}" srcOrd="3" destOrd="0" presId="urn:microsoft.com/office/officeart/2005/8/layout/hierarchy4"/>
    <dgm:cxn modelId="{8E4AB90A-95E2-4067-B636-BA68443D2588}" type="presParOf" srcId="{4623C4FE-BAF4-4582-B8B6-6052CE486697}" destId="{C876BAD5-33C5-4A2D-8390-C85BB4DF1AA4}" srcOrd="4" destOrd="0" presId="urn:microsoft.com/office/officeart/2005/8/layout/hierarchy4"/>
    <dgm:cxn modelId="{BE2F9930-D4DC-4FFC-937D-E1A666A71330}" type="presParOf" srcId="{C876BAD5-33C5-4A2D-8390-C85BB4DF1AA4}" destId="{FBB698DF-CC0C-4CC1-8815-8F870E47B825}" srcOrd="0" destOrd="0" presId="urn:microsoft.com/office/officeart/2005/8/layout/hierarchy4"/>
    <dgm:cxn modelId="{12E46943-D4DF-4236-A38B-D07999C6E78C}" type="presParOf" srcId="{C876BAD5-33C5-4A2D-8390-C85BB4DF1AA4}" destId="{65C0F2F3-3F42-440A-BB2F-256D7974DF51}" srcOrd="1" destOrd="0" presId="urn:microsoft.com/office/officeart/2005/8/layout/hierarchy4"/>
    <dgm:cxn modelId="{9E278854-0C9E-4897-9C26-E5AACF0DB69D}" type="presParOf" srcId="{C876BAD5-33C5-4A2D-8390-C85BB4DF1AA4}" destId="{8C8BC0CB-303B-4764-B776-0999516B6526}" srcOrd="2" destOrd="0" presId="urn:microsoft.com/office/officeart/2005/8/layout/hierarchy4"/>
    <dgm:cxn modelId="{8FD23C3B-CF29-4824-B5EF-64443F11B78D}" type="presParOf" srcId="{8C8BC0CB-303B-4764-B776-0999516B6526}" destId="{1ECEB7C6-D860-4D1C-A061-FA9E3E566DC4}" srcOrd="0" destOrd="0" presId="urn:microsoft.com/office/officeart/2005/8/layout/hierarchy4"/>
    <dgm:cxn modelId="{DC8333A6-68AB-4045-8D47-E9108B9A99DF}" type="presParOf" srcId="{1ECEB7C6-D860-4D1C-A061-FA9E3E566DC4}" destId="{982802BE-1CF7-4E53-BBD2-106C1E6D9254}" srcOrd="0" destOrd="0" presId="urn:microsoft.com/office/officeart/2005/8/layout/hierarchy4"/>
    <dgm:cxn modelId="{1892EB6B-82D8-4010-B73D-265104BAA7D0}" type="presParOf" srcId="{1ECEB7C6-D860-4D1C-A061-FA9E3E566DC4}" destId="{161EFC79-E2AB-488E-8891-239227889E08}" srcOrd="1" destOrd="0" presId="urn:microsoft.com/office/officeart/2005/8/layout/hierarchy4"/>
    <dgm:cxn modelId="{36E24469-FD41-4361-9224-B34930F26BB9}" type="presParOf" srcId="{8C8BC0CB-303B-4764-B776-0999516B6526}" destId="{55AC2D77-A553-4B49-9428-592164F0009A}" srcOrd="1" destOrd="0" presId="urn:microsoft.com/office/officeart/2005/8/layout/hierarchy4"/>
    <dgm:cxn modelId="{5154FDF0-F579-4620-9313-916751D56F39}" type="presParOf" srcId="{8C8BC0CB-303B-4764-B776-0999516B6526}" destId="{7FCC65D5-5208-47D9-9377-4B02DED2C586}" srcOrd="2" destOrd="0" presId="urn:microsoft.com/office/officeart/2005/8/layout/hierarchy4"/>
    <dgm:cxn modelId="{7FD24CB4-AEC2-438D-87DA-8B0E01660963}" type="presParOf" srcId="{7FCC65D5-5208-47D9-9377-4B02DED2C586}" destId="{76C69F8E-3C81-4C99-8914-DA60E130075E}" srcOrd="0" destOrd="0" presId="urn:microsoft.com/office/officeart/2005/8/layout/hierarchy4"/>
    <dgm:cxn modelId="{5F46C724-3375-43C2-B9D2-75DBD584B54D}" type="presParOf" srcId="{7FCC65D5-5208-47D9-9377-4B02DED2C586}" destId="{5E21C396-B89A-4D5D-A51D-BCE9C1DBA8F1}" srcOrd="1" destOrd="0" presId="urn:microsoft.com/office/officeart/2005/8/layout/hierarchy4"/>
    <dgm:cxn modelId="{85D53A8E-9815-46E7-BDFE-25374F20B553}" type="presParOf" srcId="{4623C4FE-BAF4-4582-B8B6-6052CE486697}" destId="{6D9D9782-5C9C-481D-B93C-B294FB28FD56}" srcOrd="5" destOrd="0" presId="urn:microsoft.com/office/officeart/2005/8/layout/hierarchy4"/>
    <dgm:cxn modelId="{F1C74FA0-87C6-4E1F-9672-E4F65FFB42B8}" type="presParOf" srcId="{4623C4FE-BAF4-4582-B8B6-6052CE486697}" destId="{387A8DEA-FF71-4740-9F6C-AA9CDFDDA825}" srcOrd="6" destOrd="0" presId="urn:microsoft.com/office/officeart/2005/8/layout/hierarchy4"/>
    <dgm:cxn modelId="{43FD0707-59C1-45B1-8942-71EBC25224BE}" type="presParOf" srcId="{387A8DEA-FF71-4740-9F6C-AA9CDFDDA825}" destId="{3BE00A22-E15B-4FF7-B788-483EFA9F6B18}" srcOrd="0" destOrd="0" presId="urn:microsoft.com/office/officeart/2005/8/layout/hierarchy4"/>
    <dgm:cxn modelId="{6D549D82-FA1B-450D-927D-6DF363AEDD62}" type="presParOf" srcId="{387A8DEA-FF71-4740-9F6C-AA9CDFDDA825}" destId="{9BA19D8B-E7A2-4B34-88D5-CF1B38A1D279}" srcOrd="1" destOrd="0" presId="urn:microsoft.com/office/officeart/2005/8/layout/hierarchy4"/>
    <dgm:cxn modelId="{4AAAFCD6-521D-467A-B45F-C621C47EFD12}" type="presParOf" srcId="{387A8DEA-FF71-4740-9F6C-AA9CDFDDA825}" destId="{9D8B84EC-044F-4246-AAAA-3001F7589BFB}" srcOrd="2" destOrd="0" presId="urn:microsoft.com/office/officeart/2005/8/layout/hierarchy4"/>
    <dgm:cxn modelId="{F536D8AC-BC05-4787-BB10-5B6D139D5C76}" type="presParOf" srcId="{9D8B84EC-044F-4246-AAAA-3001F7589BFB}" destId="{F2027CD9-F8F6-40A2-BDD3-A4302435E86B}" srcOrd="0" destOrd="0" presId="urn:microsoft.com/office/officeart/2005/8/layout/hierarchy4"/>
    <dgm:cxn modelId="{9EB1BE20-8D84-4300-8FAC-6AD82415618D}" type="presParOf" srcId="{F2027CD9-F8F6-40A2-BDD3-A4302435E86B}" destId="{15AEDF62-DFF3-4638-98D3-F503FEAF9114}" srcOrd="0" destOrd="0" presId="urn:microsoft.com/office/officeart/2005/8/layout/hierarchy4"/>
    <dgm:cxn modelId="{4193427E-947D-4B13-953E-F0A91A1C3B58}" type="presParOf" srcId="{F2027CD9-F8F6-40A2-BDD3-A4302435E86B}" destId="{2447FE38-52BC-4CB4-9D4E-CEE3FCBE2B4C}" srcOrd="1" destOrd="0" presId="urn:microsoft.com/office/officeart/2005/8/layout/hierarchy4"/>
    <dgm:cxn modelId="{27AE0DF7-4483-4691-9A04-3F2D051FDC83}" type="presParOf" srcId="{9D8B84EC-044F-4246-AAAA-3001F7589BFB}" destId="{F88D9F82-7198-4730-BAEC-42587124C310}" srcOrd="1" destOrd="0" presId="urn:microsoft.com/office/officeart/2005/8/layout/hierarchy4"/>
    <dgm:cxn modelId="{04ABBC3B-99FB-49EF-A8D0-80CBE6C8ACF5}" type="presParOf" srcId="{9D8B84EC-044F-4246-AAAA-3001F7589BFB}" destId="{9AE75868-0AA7-4EB0-863E-FF88C5B934F8}" srcOrd="2" destOrd="0" presId="urn:microsoft.com/office/officeart/2005/8/layout/hierarchy4"/>
    <dgm:cxn modelId="{704114EB-F1A5-4BA1-AD29-1DC912778CAE}" type="presParOf" srcId="{9AE75868-0AA7-4EB0-863E-FF88C5B934F8}" destId="{26E8421C-C41A-4768-A2E2-D06094C21E9A}" srcOrd="0" destOrd="0" presId="urn:microsoft.com/office/officeart/2005/8/layout/hierarchy4"/>
    <dgm:cxn modelId="{47C20FA3-0CF4-4FAC-AA6B-43119A72B272}" type="presParOf" srcId="{9AE75868-0AA7-4EB0-863E-FF88C5B934F8}" destId="{E925C017-55AD-44D2-925E-1047700ED760}" srcOrd="1" destOrd="0" presId="urn:microsoft.com/office/officeart/2005/8/layout/hierarchy4"/>
    <dgm:cxn modelId="{91144FCC-54D1-475B-BA8D-5BFB98905C92}" type="presParOf" srcId="{9D8B84EC-044F-4246-AAAA-3001F7589BFB}" destId="{5A09E292-EB0C-4195-AAC1-9158FC7F6691}" srcOrd="3" destOrd="0" presId="urn:microsoft.com/office/officeart/2005/8/layout/hierarchy4"/>
    <dgm:cxn modelId="{AEFFDB81-939D-4B3E-B434-E596456C9936}" type="presParOf" srcId="{9D8B84EC-044F-4246-AAAA-3001F7589BFB}" destId="{67673FEE-E226-49DF-8E83-F58DBA22876B}" srcOrd="4" destOrd="0" presId="urn:microsoft.com/office/officeart/2005/8/layout/hierarchy4"/>
    <dgm:cxn modelId="{785323E6-FB61-4B12-A524-7D3EF0E03EF4}" type="presParOf" srcId="{67673FEE-E226-49DF-8E83-F58DBA22876B}" destId="{4991E5E5-DD8C-459A-BEC7-2EFFFE4A3ED7}" srcOrd="0" destOrd="0" presId="urn:microsoft.com/office/officeart/2005/8/layout/hierarchy4"/>
    <dgm:cxn modelId="{C8F35191-09AE-474C-9285-90B61EBCFC16}" type="presParOf" srcId="{67673FEE-E226-49DF-8E83-F58DBA22876B}" destId="{D3E44E5C-088E-4E33-97B4-FD276B50C4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2F1A2-6E28-4D88-9535-22B5A3D22418}">
      <dsp:nvSpPr>
        <dsp:cNvPr id="0" name=""/>
        <dsp:cNvSpPr/>
      </dsp:nvSpPr>
      <dsp:spPr>
        <a:xfrm>
          <a:off x="1127" y="849"/>
          <a:ext cx="170778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/>
            <a:t>应用程序</a:t>
          </a:r>
        </a:p>
      </dsp:txBody>
      <dsp:txXfrm>
        <a:off x="51146" y="50868"/>
        <a:ext cx="1607746" cy="1721280"/>
      </dsp:txXfrm>
    </dsp:sp>
    <dsp:sp modelId="{24E2FE81-919A-41E8-976F-18D72A6F2C41}">
      <dsp:nvSpPr>
        <dsp:cNvPr id="0" name=""/>
        <dsp:cNvSpPr/>
      </dsp:nvSpPr>
      <dsp:spPr>
        <a:xfrm>
          <a:off x="1127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访存接口</a:t>
          </a:r>
        </a:p>
      </dsp:txBody>
      <dsp:txXfrm>
        <a:off x="25129" y="2083271"/>
        <a:ext cx="771470" cy="1773314"/>
      </dsp:txXfrm>
    </dsp:sp>
    <dsp:sp modelId="{AB0B6D2D-F0EB-43C0-AE2E-ECEB05D7B82F}">
      <dsp:nvSpPr>
        <dsp:cNvPr id="0" name=""/>
        <dsp:cNvSpPr/>
      </dsp:nvSpPr>
      <dsp:spPr>
        <a:xfrm>
          <a:off x="889437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代码</a:t>
          </a:r>
        </a:p>
      </dsp:txBody>
      <dsp:txXfrm>
        <a:off x="913439" y="2083271"/>
        <a:ext cx="771470" cy="1773314"/>
      </dsp:txXfrm>
    </dsp:sp>
    <dsp:sp modelId="{7BCC3C5D-7605-48B6-8C09-B607343B5001}">
      <dsp:nvSpPr>
        <dsp:cNvPr id="0" name=""/>
        <dsp:cNvSpPr/>
      </dsp:nvSpPr>
      <dsp:spPr>
        <a:xfrm>
          <a:off x="1859720" y="0"/>
          <a:ext cx="259609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/>
            <a:t>进程</a:t>
          </a:r>
        </a:p>
      </dsp:txBody>
      <dsp:txXfrm>
        <a:off x="1913065" y="53345"/>
        <a:ext cx="2489404" cy="1714628"/>
      </dsp:txXfrm>
    </dsp:sp>
    <dsp:sp modelId="{FBB23FCD-F299-401D-A6D7-66E1FE38B33E}">
      <dsp:nvSpPr>
        <dsp:cNvPr id="0" name=""/>
        <dsp:cNvSpPr/>
      </dsp:nvSpPr>
      <dsp:spPr>
        <a:xfrm>
          <a:off x="1846583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进程条件变量</a:t>
          </a:r>
        </a:p>
      </dsp:txBody>
      <dsp:txXfrm>
        <a:off x="1870585" y="2083271"/>
        <a:ext cx="771470" cy="1773314"/>
      </dsp:txXfrm>
    </dsp:sp>
    <dsp:sp modelId="{2215FD1C-33F6-4602-8079-6EDBC176D6D4}">
      <dsp:nvSpPr>
        <dsp:cNvPr id="0" name=""/>
        <dsp:cNvSpPr/>
      </dsp:nvSpPr>
      <dsp:spPr>
        <a:xfrm>
          <a:off x="2734893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所执行程序</a:t>
          </a:r>
        </a:p>
      </dsp:txBody>
      <dsp:txXfrm>
        <a:off x="2758895" y="2083271"/>
        <a:ext cx="771470" cy="1773314"/>
      </dsp:txXfrm>
    </dsp:sp>
    <dsp:sp modelId="{EFFB824C-C28D-4A52-BF7C-4E898914D618}">
      <dsp:nvSpPr>
        <dsp:cNvPr id="0" name=""/>
        <dsp:cNvSpPr/>
      </dsp:nvSpPr>
      <dsp:spPr>
        <a:xfrm>
          <a:off x="3623203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页表</a:t>
          </a:r>
        </a:p>
      </dsp:txBody>
      <dsp:txXfrm>
        <a:off x="3647205" y="2083271"/>
        <a:ext cx="771470" cy="1773314"/>
      </dsp:txXfrm>
    </dsp:sp>
    <dsp:sp modelId="{FBB698DF-CC0C-4CC1-8815-8F870E47B825}">
      <dsp:nvSpPr>
        <dsp:cNvPr id="0" name=""/>
        <dsp:cNvSpPr/>
      </dsp:nvSpPr>
      <dsp:spPr>
        <a:xfrm>
          <a:off x="4580349" y="849"/>
          <a:ext cx="170778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/>
            <a:t>调度器</a:t>
          </a:r>
        </a:p>
      </dsp:txBody>
      <dsp:txXfrm>
        <a:off x="4630368" y="50868"/>
        <a:ext cx="1607746" cy="1721280"/>
      </dsp:txXfrm>
    </dsp:sp>
    <dsp:sp modelId="{982802BE-1CF7-4E53-BBD2-106C1E6D9254}">
      <dsp:nvSpPr>
        <dsp:cNvPr id="0" name=""/>
        <dsp:cNvSpPr/>
      </dsp:nvSpPr>
      <dsp:spPr>
        <a:xfrm>
          <a:off x="4580349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进程状态队列</a:t>
          </a:r>
        </a:p>
      </dsp:txBody>
      <dsp:txXfrm>
        <a:off x="4604351" y="2083271"/>
        <a:ext cx="771470" cy="1773314"/>
      </dsp:txXfrm>
    </dsp:sp>
    <dsp:sp modelId="{76C69F8E-3C81-4C99-8914-DA60E130075E}">
      <dsp:nvSpPr>
        <dsp:cNvPr id="0" name=""/>
        <dsp:cNvSpPr/>
      </dsp:nvSpPr>
      <dsp:spPr>
        <a:xfrm>
          <a:off x="5468659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调度算法</a:t>
          </a:r>
        </a:p>
      </dsp:txBody>
      <dsp:txXfrm>
        <a:off x="5492661" y="2083271"/>
        <a:ext cx="771470" cy="1773314"/>
      </dsp:txXfrm>
    </dsp:sp>
    <dsp:sp modelId="{3BE00A22-E15B-4FF7-B788-483EFA9F6B18}">
      <dsp:nvSpPr>
        <dsp:cNvPr id="0" name=""/>
        <dsp:cNvSpPr/>
      </dsp:nvSpPr>
      <dsp:spPr>
        <a:xfrm>
          <a:off x="6425805" y="849"/>
          <a:ext cx="259609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400" kern="1200" dirty="0"/>
            <a:t>虚拟内存</a:t>
          </a:r>
        </a:p>
      </dsp:txBody>
      <dsp:txXfrm>
        <a:off x="6479150" y="54194"/>
        <a:ext cx="2489404" cy="1714628"/>
      </dsp:txXfrm>
    </dsp:sp>
    <dsp:sp modelId="{15AEDF62-DFF3-4638-98D3-F503FEAF9114}">
      <dsp:nvSpPr>
        <dsp:cNvPr id="0" name=""/>
        <dsp:cNvSpPr/>
      </dsp:nvSpPr>
      <dsp:spPr>
        <a:xfrm>
          <a:off x="6425805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物理内存管理</a:t>
          </a:r>
        </a:p>
      </dsp:txBody>
      <dsp:txXfrm>
        <a:off x="6449807" y="2083271"/>
        <a:ext cx="771470" cy="1773314"/>
      </dsp:txXfrm>
    </dsp:sp>
    <dsp:sp modelId="{26E8421C-C41A-4768-A2E2-D06094C21E9A}">
      <dsp:nvSpPr>
        <dsp:cNvPr id="0" name=""/>
        <dsp:cNvSpPr/>
      </dsp:nvSpPr>
      <dsp:spPr>
        <a:xfrm>
          <a:off x="7314115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进程内存布局</a:t>
          </a:r>
        </a:p>
      </dsp:txBody>
      <dsp:txXfrm>
        <a:off x="7338117" y="2083271"/>
        <a:ext cx="771470" cy="1773314"/>
      </dsp:txXfrm>
    </dsp:sp>
    <dsp:sp modelId="{4991E5E5-DD8C-459A-BEC7-2EFFFE4A3ED7}">
      <dsp:nvSpPr>
        <dsp:cNvPr id="0" name=""/>
        <dsp:cNvSpPr/>
      </dsp:nvSpPr>
      <dsp:spPr>
        <a:xfrm>
          <a:off x="8202425" y="2059269"/>
          <a:ext cx="819474" cy="182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/>
            <a:t>缺页处理程序</a:t>
          </a:r>
        </a:p>
      </dsp:txBody>
      <dsp:txXfrm>
        <a:off x="8226427" y="2083271"/>
        <a:ext cx="771470" cy="1773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23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24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31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85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59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768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25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4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49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43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85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2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73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69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10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5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AB1F-F505-4E11-AF25-4768F31A61BA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8EB12D-4C6F-4F38-84A0-0D7BD8CD0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55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qyaaaaang/Hyper-OS/tree/feat_scree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9615" y="2404534"/>
            <a:ext cx="8834388" cy="1646302"/>
          </a:xfrm>
        </p:spPr>
        <p:txBody>
          <a:bodyPr/>
          <a:lstStyle/>
          <a:p>
            <a:r>
              <a:rPr lang="en-US" altLang="zh-CN" dirty="0" smtClean="0"/>
              <a:t>Hyper OS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提前上学 杨天祺</a:t>
            </a:r>
            <a:endParaRPr lang="en-US" altLang="zh-CN" dirty="0" smtClean="0"/>
          </a:p>
          <a:p>
            <a:r>
              <a:rPr lang="zh-CN" altLang="en-US" dirty="0" smtClean="0"/>
              <a:t>提前上学 李嘉图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09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F19543-5E55-4BC0-9F48-A9C7B2F6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Kernel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D8C09AC-8631-412A-B676-AB7886DC2C1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902302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1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C4B0D-1981-4DC8-92E9-EC2F5E49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应用程序接口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9D6413-33CE-461F-9B64-A39E7F2F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+mn-ea"/>
              </a:rPr>
              <a:t>应用程序接口设计的难点是如何实现打断应用程序的控制流。</a:t>
            </a:r>
            <a:endParaRPr lang="en-US" altLang="zh-CN" dirty="0">
              <a:latin typeface="+mn-ea"/>
            </a:endParaRPr>
          </a:p>
          <a:p>
            <a:r>
              <a:rPr lang="zh-CN" altLang="en-US" dirty="0">
                <a:latin typeface="+mn-ea"/>
              </a:rPr>
              <a:t>可能的解决方案：</a:t>
            </a:r>
            <a:endParaRPr lang="en-US" altLang="zh-CN" dirty="0">
              <a:latin typeface="+mn-ea"/>
            </a:endParaRPr>
          </a:p>
          <a:p>
            <a:pPr lvl="1"/>
            <a:r>
              <a:rPr lang="zh-CN" altLang="en-US" sz="1800" dirty="0">
                <a:latin typeface="+mn-ea"/>
              </a:rPr>
              <a:t>编写指令级和编译器，用汇编码表示程序：</a:t>
            </a:r>
            <a:endParaRPr lang="en-US" altLang="zh-CN" sz="1800" dirty="0">
              <a:latin typeface="+mn-ea"/>
            </a:endParaRPr>
          </a:p>
          <a:p>
            <a:pPr lvl="2"/>
            <a:r>
              <a:rPr lang="zh-CN" altLang="en-US" sz="1800" dirty="0">
                <a:latin typeface="+mn-ea"/>
              </a:rPr>
              <a:t>工作量大，复杂性高，失去了 </a:t>
            </a:r>
            <a:r>
              <a:rPr lang="en-US" altLang="zh-CN" sz="1800" dirty="0">
                <a:latin typeface="+mn-ea"/>
              </a:rPr>
              <a:t>Hyper OS </a:t>
            </a:r>
            <a:r>
              <a:rPr lang="zh-CN" altLang="en-US" sz="1800" dirty="0">
                <a:latin typeface="+mn-ea"/>
              </a:rPr>
              <a:t>的抽象性和简洁性</a:t>
            </a:r>
            <a:endParaRPr lang="en-US" altLang="zh-CN" sz="1800" dirty="0">
              <a:latin typeface="+mn-ea"/>
            </a:endParaRPr>
          </a:p>
          <a:p>
            <a:r>
              <a:rPr lang="zh-CN" altLang="en-US" dirty="0">
                <a:latin typeface="+mn-ea"/>
              </a:rPr>
              <a:t>我们的设计是，应用程序使用给定的接口：</a:t>
            </a:r>
            <a:r>
              <a:rPr lang="en-US" altLang="zh-CN" dirty="0">
                <a:latin typeface="+mn-ea"/>
              </a:rPr>
              <a:t>handle&lt;T&gt; </a:t>
            </a:r>
            <a:r>
              <a:rPr lang="zh-CN" altLang="en-US" dirty="0">
                <a:latin typeface="+mn-ea"/>
              </a:rPr>
              <a:t>访问内存</a:t>
            </a:r>
            <a:endParaRPr lang="en-US" altLang="zh-CN" dirty="0">
              <a:latin typeface="+mn-ea"/>
            </a:endParaRPr>
          </a:p>
          <a:p>
            <a:r>
              <a:rPr lang="zh-CN" altLang="en-US" dirty="0">
                <a:latin typeface="+mn-ea"/>
              </a:rPr>
              <a:t>访存语句结束后检查是否有中断，如果有则将自己阻塞在一个条件变量上，主动交出控制权。</a:t>
            </a:r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720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B2CE6D-764F-475C-A7DA-F54FA1DF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应用程序格式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B692F7-15C5-49DB-8750-3116A2FE8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zh-CN" altLang="en-US" dirty="0"/>
              <a:t>任何程序是一个继承自</a:t>
            </a:r>
            <a:r>
              <a:rPr lang="en-US" altLang="zh-CN" dirty="0"/>
              <a:t>program</a:t>
            </a:r>
            <a:r>
              <a:rPr lang="zh-CN" altLang="en-US" dirty="0"/>
              <a:t>的子类，要实现两个虚函数：</a:t>
            </a:r>
            <a:endParaRPr lang="en-US" altLang="zh-CN" dirty="0"/>
          </a:p>
          <a:p>
            <a:pPr lvl="1">
              <a:buFont typeface="+mj-lt"/>
              <a:buAutoNum type="arabicPeriod"/>
            </a:pPr>
            <a:r>
              <a:rPr lang="en-US" altLang="zh-CN" dirty="0" err="1"/>
              <a:t>static_init</a:t>
            </a:r>
            <a:r>
              <a:rPr lang="en-US" altLang="zh-CN" dirty="0"/>
              <a:t>: </a:t>
            </a:r>
            <a:r>
              <a:rPr lang="zh-CN" altLang="en-US" dirty="0"/>
              <a:t>分配静态区、</a:t>
            </a:r>
            <a:r>
              <a:rPr lang="en-US" altLang="zh-CN" dirty="0"/>
              <a:t>BSS</a:t>
            </a:r>
            <a:r>
              <a:rPr lang="zh-CN" altLang="en-US" dirty="0"/>
              <a:t>区的空间，修改静态区数据</a:t>
            </a:r>
            <a:endParaRPr lang="en-US" altLang="zh-CN" dirty="0"/>
          </a:p>
          <a:p>
            <a:pPr lvl="1">
              <a:buFont typeface="+mj-lt"/>
              <a:buAutoNum type="arabicPeriod"/>
            </a:pPr>
            <a:r>
              <a:rPr lang="en-US" altLang="zh-CN" dirty="0"/>
              <a:t>main:</a:t>
            </a:r>
            <a:r>
              <a:rPr lang="zh-CN" altLang="en-US" dirty="0"/>
              <a:t> 应用程序的入口，被加载到进程中后，执行其中的代码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zh-CN" altLang="en-US" dirty="0"/>
              <a:t>程序必须通过给定的接口</a:t>
            </a:r>
            <a:r>
              <a:rPr lang="en-US" altLang="zh-CN" dirty="0"/>
              <a:t>handle&lt;T&gt;</a:t>
            </a:r>
            <a:r>
              <a:rPr lang="zh-CN" altLang="en-US" dirty="0"/>
              <a:t>来分配和访问内存：</a:t>
            </a:r>
            <a:endParaRPr lang="en-US" altLang="zh-CN" dirty="0"/>
          </a:p>
          <a:p>
            <a:pPr lvl="1"/>
            <a:r>
              <a:rPr lang="zh-CN" altLang="en-US" dirty="0"/>
              <a:t>在静态区分配：在</a:t>
            </a:r>
            <a:r>
              <a:rPr lang="en-US" altLang="zh-CN" dirty="0" err="1"/>
              <a:t>static_init</a:t>
            </a:r>
            <a:r>
              <a:rPr lang="zh-CN" altLang="en-US" dirty="0"/>
              <a:t>中使用</a:t>
            </a:r>
            <a:r>
              <a:rPr lang="en-US" altLang="zh-CN" dirty="0" err="1"/>
              <a:t>alloc_static</a:t>
            </a:r>
            <a:r>
              <a:rPr lang="en-US" altLang="zh-CN" dirty="0"/>
              <a:t>&lt;T&gt;() </a:t>
            </a:r>
            <a:r>
              <a:rPr lang="zh-CN" altLang="en-US" dirty="0"/>
              <a:t>分配</a:t>
            </a:r>
            <a:endParaRPr lang="en-US" altLang="zh-CN" dirty="0"/>
          </a:p>
          <a:p>
            <a:pPr lvl="1"/>
            <a:r>
              <a:rPr lang="zh-CN" altLang="en-US" dirty="0"/>
              <a:t>在 </a:t>
            </a:r>
            <a:r>
              <a:rPr lang="en-US" altLang="zh-CN" dirty="0" err="1"/>
              <a:t>bss</a:t>
            </a:r>
            <a:r>
              <a:rPr lang="en-US" altLang="zh-CN" dirty="0"/>
              <a:t> </a:t>
            </a:r>
            <a:r>
              <a:rPr lang="zh-CN" altLang="en-US" dirty="0"/>
              <a:t>区分配：在</a:t>
            </a:r>
            <a:r>
              <a:rPr lang="en-US" altLang="zh-CN" dirty="0" err="1"/>
              <a:t>static_init</a:t>
            </a:r>
            <a:r>
              <a:rPr lang="zh-CN" altLang="en-US" dirty="0"/>
              <a:t>中使用</a:t>
            </a:r>
            <a:r>
              <a:rPr lang="en-US" altLang="zh-CN" dirty="0" err="1"/>
              <a:t>alloc_bss</a:t>
            </a:r>
            <a:r>
              <a:rPr lang="en-US" altLang="zh-CN" dirty="0"/>
              <a:t>&lt;T&gt;() </a:t>
            </a:r>
            <a:r>
              <a:rPr lang="zh-CN" altLang="en-US" dirty="0"/>
              <a:t>函数分配</a:t>
            </a:r>
            <a:endParaRPr lang="en-US" altLang="zh-CN" dirty="0"/>
          </a:p>
          <a:p>
            <a:pPr lvl="1"/>
            <a:r>
              <a:rPr lang="zh-CN" altLang="en-US" dirty="0"/>
              <a:t>在栈上分配：在</a:t>
            </a:r>
            <a:r>
              <a:rPr lang="en-US" altLang="zh-CN" dirty="0"/>
              <a:t>main</a:t>
            </a:r>
            <a:r>
              <a:rPr lang="zh-CN" altLang="en-US" dirty="0"/>
              <a:t>中使用</a:t>
            </a:r>
            <a:r>
              <a:rPr lang="en-US" altLang="zh-CN" dirty="0" err="1"/>
              <a:t>alloc_stack</a:t>
            </a:r>
            <a:r>
              <a:rPr lang="en-US" altLang="zh-CN" dirty="0"/>
              <a:t>&lt;T&gt;()</a:t>
            </a:r>
            <a:r>
              <a:rPr lang="zh-CN" altLang="en-US" dirty="0"/>
              <a:t>函数分配</a:t>
            </a:r>
            <a:endParaRPr lang="en-US" altLang="zh-CN" dirty="0"/>
          </a:p>
          <a:p>
            <a:pPr lvl="1"/>
            <a:r>
              <a:rPr lang="zh-CN" altLang="en-US" dirty="0"/>
              <a:t>在堆上分配：在</a:t>
            </a:r>
            <a:r>
              <a:rPr lang="en-US" altLang="zh-CN" dirty="0"/>
              <a:t>main</a:t>
            </a:r>
            <a:r>
              <a:rPr lang="zh-CN" altLang="en-US" dirty="0"/>
              <a:t>中使用</a:t>
            </a:r>
            <a:r>
              <a:rPr lang="en-US" altLang="zh-CN" dirty="0" err="1"/>
              <a:t>alloc_heap</a:t>
            </a:r>
            <a:r>
              <a:rPr lang="en-US" altLang="zh-CN" dirty="0"/>
              <a:t>&lt;T&gt;()</a:t>
            </a:r>
            <a:r>
              <a:rPr lang="zh-CN" altLang="en-US" dirty="0"/>
              <a:t>函数分配，使用</a:t>
            </a:r>
            <a:r>
              <a:rPr lang="en-US" altLang="zh-CN" dirty="0" err="1"/>
              <a:t>free_heap</a:t>
            </a:r>
            <a:r>
              <a:rPr lang="en-US" altLang="zh-CN" dirty="0"/>
              <a:t>&lt;T&gt;()</a:t>
            </a:r>
            <a:r>
              <a:rPr lang="zh-CN" altLang="en-US" dirty="0"/>
              <a:t>进行释放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742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397C0-51BC-4121-957A-854539B1F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4CD512-3B94-4A67-80CF-FBC6F210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进程是正在执行的程序的抽象，包括程序和程序的运行上下文。进程信息由 </a:t>
            </a:r>
            <a:r>
              <a:rPr lang="en-US" altLang="zh-CN" dirty="0" err="1"/>
              <a:t>process_t</a:t>
            </a:r>
            <a:r>
              <a:rPr lang="en-US" altLang="zh-CN" dirty="0"/>
              <a:t> </a:t>
            </a:r>
            <a:r>
              <a:rPr lang="zh-CN" altLang="en-US" dirty="0"/>
              <a:t>类管理，包括进程名，进程号，进程状态以及进程所执行的程序。进程上下文主要包括两点：</a:t>
            </a: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dirty="0"/>
              <a:t>进程的页表</a:t>
            </a: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dirty="0"/>
              <a:t>进程执行到的位置</a:t>
            </a:r>
            <a:endParaRPr lang="en-US" altLang="zh-CN" dirty="0"/>
          </a:p>
          <a:p>
            <a:r>
              <a:rPr lang="zh-CN" altLang="en-US" dirty="0"/>
              <a:t>如何实现控制权的抢夺</a:t>
            </a:r>
            <a:r>
              <a:rPr lang="en-US" altLang="zh-CN" dirty="0"/>
              <a:t>?</a:t>
            </a:r>
          </a:p>
          <a:p>
            <a:pPr lvl="1"/>
            <a:r>
              <a:rPr lang="en-US" altLang="zh-CN" dirty="0"/>
              <a:t>handle</a:t>
            </a:r>
            <a:r>
              <a:rPr lang="zh-CN" altLang="en-US" dirty="0"/>
              <a:t> 访存操作结束后检查是否有中断</a:t>
            </a:r>
            <a:endParaRPr lang="en-US" altLang="zh-CN" dirty="0"/>
          </a:p>
          <a:p>
            <a:pPr lvl="1"/>
            <a:r>
              <a:rPr lang="zh-CN" altLang="en-US" dirty="0"/>
              <a:t>若有，发出信号，并原子的将自己阻塞在条件变量上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226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A9C498-369E-4D4E-A0A2-584FD136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调度器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69211C-1727-4C71-B16E-639467E9B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Hyper OS</a:t>
            </a:r>
            <a:r>
              <a:rPr lang="zh-CN" altLang="en-US" dirty="0"/>
              <a:t> 调度器的主要作用是维护进程状态队列，进行进程状态切换</a:t>
            </a:r>
            <a:endParaRPr lang="en-US" altLang="zh-CN" dirty="0"/>
          </a:p>
          <a:p>
            <a:r>
              <a:rPr lang="zh-CN" altLang="en-US" dirty="0"/>
              <a:t>目前仅使用简单的 </a:t>
            </a:r>
            <a:r>
              <a:rPr lang="en-US" altLang="zh-CN" dirty="0"/>
              <a:t>RR </a:t>
            </a:r>
            <a:r>
              <a:rPr lang="zh-CN" altLang="en-US" dirty="0"/>
              <a:t>时间片轮转算法调度。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922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D61FA5-87FF-433A-83B1-80D3C7E9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进程调度的例子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1FA730-975E-4B6E-8A0E-C7F66C77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7446968-808E-4F6B-B2B2-7D292A94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62" t="21453" r="14890" b="39349"/>
          <a:stretch/>
        </p:blipFill>
        <p:spPr>
          <a:xfrm>
            <a:off x="598634" y="2160589"/>
            <a:ext cx="8779122" cy="38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32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9A0F1-51E4-4522-B9E6-25ECBE99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系统调用与进程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D8D821-52F5-4801-8CCF-BA832F70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Hyper OS </a:t>
            </a:r>
            <a:r>
              <a:rPr lang="zh-CN" altLang="en-US" dirty="0"/>
              <a:t>提供了系统调用接口</a:t>
            </a:r>
            <a:endParaRPr lang="en-US" altLang="zh-CN" dirty="0"/>
          </a:p>
          <a:p>
            <a:r>
              <a:rPr lang="zh-CN" altLang="en-US" dirty="0"/>
              <a:t>应用程序可以通过两个系统调用：</a:t>
            </a:r>
            <a:endParaRPr lang="en-US" altLang="zh-CN" dirty="0"/>
          </a:p>
          <a:p>
            <a:pPr lvl="1"/>
            <a:r>
              <a:rPr lang="en-US" altLang="zh-CN" dirty="0" err="1"/>
              <a:t>create_process</a:t>
            </a:r>
            <a:endParaRPr lang="en-US" altLang="zh-CN" dirty="0"/>
          </a:p>
          <a:p>
            <a:pPr lvl="1"/>
            <a:r>
              <a:rPr lang="en-US" altLang="zh-CN" dirty="0" err="1"/>
              <a:t>exec_program</a:t>
            </a:r>
            <a:endParaRPr lang="en-US" altLang="zh-CN" dirty="0"/>
          </a:p>
          <a:p>
            <a:r>
              <a:rPr lang="zh-CN" altLang="en-US" dirty="0"/>
              <a:t>创建进程和加载程序，可以使用</a:t>
            </a:r>
            <a:endParaRPr lang="en-US" altLang="zh-CN" dirty="0"/>
          </a:p>
          <a:p>
            <a:pPr lvl="1"/>
            <a:r>
              <a:rPr lang="en-US" altLang="zh-CN" dirty="0"/>
              <a:t>wait</a:t>
            </a:r>
          </a:p>
          <a:p>
            <a:r>
              <a:rPr lang="zh-CN" altLang="en-US" dirty="0"/>
              <a:t>阻塞自己直到子进程退出</a:t>
            </a:r>
            <a:endParaRPr lang="en-US" altLang="zh-CN" dirty="0"/>
          </a:p>
          <a:p>
            <a:r>
              <a:rPr lang="en-US" altLang="zh-CN" dirty="0"/>
              <a:t>shell </a:t>
            </a:r>
            <a:r>
              <a:rPr lang="zh-CN" altLang="en-US" dirty="0"/>
              <a:t>是用户态程序创建进程的例子</a:t>
            </a:r>
          </a:p>
        </p:txBody>
      </p:sp>
    </p:spTree>
    <p:extLst>
      <p:ext uri="{BB962C8B-B14F-4D97-AF65-F5344CB8AC3E}">
        <p14:creationId xmlns:p14="http://schemas.microsoft.com/office/powerpoint/2010/main" val="20016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中断机制与进程管理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在中断机制的实现中，由于采用大量线程进行维护，其中需要很多锁进行同步互斥操作，容易导致死锁或其它问题。其中一个较大的问题如下：</a:t>
            </a:r>
            <a:endParaRPr lang="en-US" altLang="zh-CN" dirty="0" smtClean="0"/>
          </a:p>
          <a:p>
            <a:r>
              <a:rPr lang="zh-CN" altLang="en-US" dirty="0" smtClean="0"/>
              <a:t>在添加了用户进程支持后，中断机制还需要进行</a:t>
            </a:r>
            <a:r>
              <a:rPr lang="en-US" altLang="zh-CN" dirty="0" smtClean="0"/>
              <a:t> schedule</a:t>
            </a:r>
            <a:r>
              <a:rPr lang="zh-CN" altLang="en-US" dirty="0" smtClean="0"/>
              <a:t>，唤醒需要唤醒的用户进程。此时若在一个系统调用的同时遭遇时钟中断，此时若时钟中断比系统调用先执行，且由于时间片用完进程发生切换，会导致后发送的系统调用的调用者被挂起，无法被正确的处理</a:t>
            </a:r>
            <a:endParaRPr lang="en-US" altLang="zh-CN" dirty="0" smtClean="0"/>
          </a:p>
          <a:p>
            <a:r>
              <a:rPr lang="zh-CN" altLang="en-US" dirty="0" smtClean="0"/>
              <a:t>解决方案：</a:t>
            </a:r>
            <a:endParaRPr lang="en-US" altLang="zh-CN" dirty="0"/>
          </a:p>
          <a:p>
            <a:r>
              <a:rPr lang="zh-CN" altLang="en-US" dirty="0" smtClean="0"/>
              <a:t>规定中断的优先级，内部中断始终在外部中断之前执行</a:t>
            </a:r>
            <a:endParaRPr lang="en-US" altLang="zh-CN" dirty="0" smtClean="0"/>
          </a:p>
          <a:p>
            <a:r>
              <a:rPr lang="zh-CN" altLang="en-US" dirty="0" smtClean="0"/>
              <a:t>只有在当前用户程序主动放弃</a:t>
            </a:r>
            <a:r>
              <a:rPr lang="en-US" altLang="zh-CN" dirty="0" smtClean="0"/>
              <a:t> CPU </a:t>
            </a:r>
            <a:r>
              <a:rPr lang="zh-CN" altLang="en-US" dirty="0" smtClean="0"/>
              <a:t>使用权时才检查是否有外部中断需要执行，而不是</a:t>
            </a:r>
            <a:r>
              <a:rPr lang="en-US" altLang="zh-CN" dirty="0" smtClean="0"/>
              <a:t> LAPIC </a:t>
            </a:r>
            <a:r>
              <a:rPr lang="zh-CN" altLang="en-US" dirty="0" smtClean="0"/>
              <a:t>先执行中断服务例程，再等待当前用户程序放弃</a:t>
            </a:r>
            <a:r>
              <a:rPr lang="en-US" altLang="zh-CN" dirty="0" smtClean="0"/>
              <a:t> CPU</a:t>
            </a:r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2709407"/>
            <a:ext cx="6170633" cy="365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4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FFA80F-74BB-40B7-A2B3-CBAE77EB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页表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78E483-0703-4B23-8AFE-8BB6DA7AF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像真实的系统一样，</a:t>
            </a:r>
            <a:r>
              <a:rPr lang="en-US" altLang="zh-CN" dirty="0"/>
              <a:t>Hyper OS </a:t>
            </a:r>
            <a:r>
              <a:rPr lang="zh-CN" altLang="en-US" dirty="0"/>
              <a:t>具有页机制，进程拥有完整的 </a:t>
            </a:r>
            <a:r>
              <a:rPr lang="en-US" altLang="zh-CN" dirty="0"/>
              <a:t>4G </a:t>
            </a:r>
            <a:r>
              <a:rPr lang="zh-CN" altLang="en-US" dirty="0"/>
              <a:t>虚拟地址空间，线性地址经过 </a:t>
            </a:r>
            <a:r>
              <a:rPr lang="en-US" altLang="zh-CN" dirty="0"/>
              <a:t>MMU </a:t>
            </a:r>
            <a:r>
              <a:rPr lang="zh-CN" altLang="en-US" dirty="0"/>
              <a:t>的翻译称为物理地址，并通过线程间通信进行物理内存的读</a:t>
            </a:r>
            <a:r>
              <a:rPr lang="en-US" altLang="zh-CN" dirty="0"/>
              <a:t>/</a:t>
            </a:r>
            <a:r>
              <a:rPr lang="zh-CN" altLang="en-US" dirty="0"/>
              <a:t>写操作。</a:t>
            </a:r>
          </a:p>
          <a:p>
            <a:r>
              <a:rPr lang="zh-CN" altLang="en-US" dirty="0"/>
              <a:t>为了简单起见，</a:t>
            </a:r>
            <a:r>
              <a:rPr lang="en-US" altLang="zh-CN" dirty="0"/>
              <a:t>Hyper OS </a:t>
            </a:r>
            <a:r>
              <a:rPr lang="zh-CN" altLang="en-US" dirty="0"/>
              <a:t>仅使用单级页表，每个进程在 </a:t>
            </a:r>
            <a:r>
              <a:rPr lang="en-US" altLang="zh-CN" dirty="0" err="1"/>
              <a:t>process_t</a:t>
            </a:r>
            <a:r>
              <a:rPr lang="en-US" altLang="zh-CN" dirty="0"/>
              <a:t>::context </a:t>
            </a:r>
            <a:r>
              <a:rPr lang="zh-CN" altLang="en-US" dirty="0"/>
              <a:t>中存有页表，当进程要进入执行状态时，将 </a:t>
            </a:r>
            <a:r>
              <a:rPr lang="en-US" altLang="zh-CN" dirty="0"/>
              <a:t>core::context </a:t>
            </a:r>
            <a:r>
              <a:rPr lang="zh-CN" altLang="en-US" dirty="0"/>
              <a:t>设置为进程的</a:t>
            </a:r>
            <a:r>
              <a:rPr lang="en-US" altLang="zh-CN" dirty="0"/>
              <a:t>context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5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72872-5CB2-4695-A190-8915C175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进程内存布局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C738E6-2D67-418B-A632-297C2069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173451" cy="3880773"/>
          </a:xfrm>
        </p:spPr>
        <p:txBody>
          <a:bodyPr/>
          <a:lstStyle/>
          <a:p>
            <a:r>
              <a:rPr lang="en-US" altLang="zh-CN" dirty="0"/>
              <a:t>Hyper OS </a:t>
            </a:r>
            <a:r>
              <a:rPr lang="zh-CN" altLang="en-US" dirty="0"/>
              <a:t>程序有着非常简单的进程内存布局</a:t>
            </a:r>
            <a:endParaRPr lang="en-US" altLang="zh-CN" dirty="0"/>
          </a:p>
          <a:p>
            <a:r>
              <a:rPr lang="zh-CN" altLang="en-US" dirty="0"/>
              <a:t>应用程序被加载到内存中时，</a:t>
            </a:r>
            <a:r>
              <a:rPr lang="en-US" altLang="zh-CN" dirty="0"/>
              <a:t>Kernel </a:t>
            </a:r>
            <a:r>
              <a:rPr lang="zh-CN" altLang="en-US" dirty="0"/>
              <a:t>负责为 </a:t>
            </a:r>
            <a:r>
              <a:rPr lang="en-US" altLang="zh-CN" dirty="0"/>
              <a:t>.data </a:t>
            </a:r>
            <a:r>
              <a:rPr lang="zh-CN" altLang="en-US" dirty="0"/>
              <a:t>和 </a:t>
            </a:r>
            <a:r>
              <a:rPr lang="en-US" altLang="zh-CN" dirty="0"/>
              <a:t>.</a:t>
            </a:r>
            <a:r>
              <a:rPr lang="en-US" altLang="zh-CN" dirty="0" err="1"/>
              <a:t>bss</a:t>
            </a:r>
            <a:r>
              <a:rPr lang="en-US" altLang="zh-CN" dirty="0"/>
              <a:t> </a:t>
            </a:r>
            <a:r>
              <a:rPr lang="zh-CN" altLang="en-US" dirty="0"/>
              <a:t>申请页面，并给 </a:t>
            </a:r>
            <a:r>
              <a:rPr lang="en-US" altLang="zh-CN" dirty="0"/>
              <a:t>.data </a:t>
            </a:r>
            <a:r>
              <a:rPr lang="zh-CN" altLang="en-US" dirty="0"/>
              <a:t>赋值，为 </a:t>
            </a:r>
            <a:r>
              <a:rPr lang="en-US" altLang="zh-CN" dirty="0"/>
              <a:t>.</a:t>
            </a:r>
            <a:r>
              <a:rPr lang="en-US" altLang="zh-CN" dirty="0" err="1"/>
              <a:t>bss</a:t>
            </a:r>
            <a:r>
              <a:rPr lang="en-US" altLang="zh-CN" dirty="0"/>
              <a:t> </a:t>
            </a:r>
            <a:r>
              <a:rPr lang="zh-CN" altLang="en-US" dirty="0"/>
              <a:t>清零。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3D32C7A-93B4-43E7-B4D8-EF18915FF5D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1494" y="2160589"/>
          <a:ext cx="2842508" cy="3160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2508">
                  <a:extLst>
                    <a:ext uri="{9D8B030D-6E8A-4147-A177-3AD203B41FA5}">
                      <a16:colId xmlns:a16="http://schemas.microsoft.com/office/drawing/2014/main" val="3057565869"/>
                    </a:ext>
                  </a:extLst>
                </a:gridCol>
              </a:tblGrid>
              <a:tr h="63213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Consolas" panose="020B0609020204030204" pitchFamily="49" charset="0"/>
                        </a:rPr>
                        <a:t>.text</a:t>
                      </a:r>
                      <a:endParaRPr lang="zh-CN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0843784"/>
                  </a:ext>
                </a:extLst>
              </a:tr>
              <a:tr h="63213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Consolas" panose="020B0609020204030204" pitchFamily="49" charset="0"/>
                        </a:rPr>
                        <a:t>.data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7859422"/>
                  </a:ext>
                </a:extLst>
              </a:tr>
              <a:tr h="63213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Consolas" panose="020B0609020204030204" pitchFamily="49" charset="0"/>
                        </a:rPr>
                        <a:t>.</a:t>
                      </a:r>
                      <a:r>
                        <a:rPr lang="en-US" altLang="zh-CN" dirty="0" err="1">
                          <a:latin typeface="Consolas" panose="020B0609020204030204" pitchFamily="49" charset="0"/>
                        </a:rPr>
                        <a:t>bss</a:t>
                      </a:r>
                      <a:endParaRPr lang="zh-CN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3282963"/>
                  </a:ext>
                </a:extLst>
              </a:tr>
              <a:tr h="63213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Consolas" panose="020B0609020204030204" pitchFamily="49" charset="0"/>
                        </a:rPr>
                        <a:t>heap(up)</a:t>
                      </a:r>
                      <a:endParaRPr lang="zh-CN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018522"/>
                  </a:ext>
                </a:extLst>
              </a:tr>
              <a:tr h="63213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Consolas" panose="020B0609020204030204" pitchFamily="49" charset="0"/>
                        </a:rPr>
                        <a:t>stack(down)</a:t>
                      </a:r>
                      <a:endParaRPr lang="zh-CN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339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选题背景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操作系统教学中的问题：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在操作系统课程中，需要涉及处理器</a:t>
            </a:r>
            <a:r>
              <a:rPr lang="zh-CN" altLang="en-US" dirty="0"/>
              <a:t>体系结构、编译原理、汇编语言、算法与数据结构</a:t>
            </a:r>
            <a:r>
              <a:rPr lang="zh-CN" altLang="en-US" dirty="0" smtClean="0"/>
              <a:t>等各方面的知识，</a:t>
            </a:r>
            <a:r>
              <a:rPr lang="zh-CN" altLang="en-US" dirty="0"/>
              <a:t>还需要很强的文档阅读</a:t>
            </a:r>
            <a:r>
              <a:rPr lang="zh-CN" altLang="en-US" dirty="0" smtClean="0"/>
              <a:t>能力。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对不熟悉硬件的同学而言学习曲线较为陡峭。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需要一个合适的教学用操作系统，在简洁的条件下展示操作系统的执行过程</a:t>
            </a:r>
            <a:endParaRPr lang="en-US" altLang="zh-CN" dirty="0" smtClean="0"/>
          </a:p>
          <a:p>
            <a:r>
              <a:rPr lang="zh-CN" altLang="en-US" dirty="0" smtClean="0"/>
              <a:t>操作系统研究中需求：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在部分操作系统的研究中，需要硬件无关的、足够简单的模拟环境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例如对算法效率的分析等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88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屏幕设备的实现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55573"/>
          </a:xfrm>
        </p:spPr>
        <p:txBody>
          <a:bodyPr/>
          <a:lstStyle/>
          <a:p>
            <a:r>
              <a:rPr lang="zh-CN" altLang="en-US" dirty="0"/>
              <a:t>为了更加完善的输入输出支持和更好的用户体验，我们实现了 </a:t>
            </a:r>
            <a:r>
              <a:rPr lang="en-US" altLang="zh-CN" dirty="0"/>
              <a:t>screen </a:t>
            </a:r>
            <a:r>
              <a:rPr lang="zh-CN" altLang="en-US" dirty="0"/>
              <a:t>模块，用于在屏幕上分屏输出 </a:t>
            </a:r>
            <a:r>
              <a:rPr lang="en-US" altLang="zh-CN" dirty="0"/>
              <a:t>console </a:t>
            </a:r>
            <a:r>
              <a:rPr lang="zh-CN" altLang="en-US" dirty="0"/>
              <a:t>和 </a:t>
            </a:r>
            <a:r>
              <a:rPr lang="en-US" altLang="zh-CN" dirty="0"/>
              <a:t>message</a:t>
            </a:r>
            <a:r>
              <a:rPr lang="zh-CN" altLang="en-US" dirty="0"/>
              <a:t>。</a:t>
            </a:r>
          </a:p>
          <a:p>
            <a:pPr lvl="1"/>
            <a:r>
              <a:rPr lang="en-US" altLang="zh-CN" dirty="0"/>
              <a:t>console </a:t>
            </a:r>
            <a:r>
              <a:rPr lang="zh-CN" altLang="en-US" dirty="0"/>
              <a:t>部分对应 </a:t>
            </a:r>
            <a:r>
              <a:rPr lang="en-US" altLang="zh-CN" dirty="0"/>
              <a:t>IO </a:t>
            </a:r>
            <a:r>
              <a:rPr lang="zh-CN" altLang="en-US" dirty="0"/>
              <a:t>设备，显示标准输出的结果，并对键盘事件进行捕获，利用进程间通信发送给 </a:t>
            </a:r>
            <a:r>
              <a:rPr lang="en-US" altLang="zh-CN" dirty="0"/>
              <a:t>Hyper OS</a:t>
            </a:r>
            <a:r>
              <a:rPr lang="zh-CN" altLang="en-US" dirty="0"/>
              <a:t>，触发对应的中断。</a:t>
            </a:r>
          </a:p>
          <a:p>
            <a:pPr lvl="1"/>
            <a:r>
              <a:rPr lang="en-US" altLang="zh-CN" dirty="0" smtClean="0"/>
              <a:t>message </a:t>
            </a:r>
            <a:r>
              <a:rPr lang="zh-CN" altLang="en-US" dirty="0"/>
              <a:t>部分是提供给学习者的帮助，说明 </a:t>
            </a:r>
            <a:r>
              <a:rPr lang="en-US" altLang="zh-CN" dirty="0"/>
              <a:t>OS </a:t>
            </a:r>
            <a:r>
              <a:rPr lang="zh-CN" altLang="en-US" dirty="0"/>
              <a:t>和模拟的硬件在执行何种</a:t>
            </a:r>
            <a:r>
              <a:rPr lang="zh-CN" altLang="en-US" dirty="0" smtClean="0"/>
              <a:t>操作。</a:t>
            </a:r>
            <a:endParaRPr lang="en-US" altLang="zh-CN" dirty="0"/>
          </a:p>
          <a:p>
            <a:r>
              <a:rPr lang="zh-CN" altLang="en-US" dirty="0" smtClean="0"/>
              <a:t>同时将</a:t>
            </a:r>
            <a:r>
              <a:rPr lang="en-US" altLang="zh-CN" dirty="0" smtClean="0"/>
              <a:t> console </a:t>
            </a:r>
            <a:r>
              <a:rPr lang="zh-CN" altLang="en-US" dirty="0" smtClean="0"/>
              <a:t>的所有键盘输入全部捕获，并发送至</a:t>
            </a:r>
            <a:r>
              <a:rPr lang="en-US" altLang="zh-CN" dirty="0" smtClean="0"/>
              <a:t> kernel </a:t>
            </a:r>
            <a:r>
              <a:rPr lang="zh-CN" altLang="en-US" dirty="0" smtClean="0"/>
              <a:t>进行处理。</a:t>
            </a:r>
          </a:p>
          <a:p>
            <a:r>
              <a:rPr lang="en-US" altLang="zh-CN" dirty="0" smtClean="0"/>
              <a:t>Screen </a:t>
            </a:r>
            <a:r>
              <a:rPr lang="zh-CN" altLang="en-US" dirty="0"/>
              <a:t>采用 </a:t>
            </a:r>
            <a:r>
              <a:rPr lang="en-US" altLang="zh-CN" dirty="0"/>
              <a:t>Python </a:t>
            </a:r>
            <a:r>
              <a:rPr lang="zh-CN" altLang="en-US" dirty="0"/>
              <a:t>实现，依赖 </a:t>
            </a:r>
            <a:r>
              <a:rPr lang="en-US" altLang="zh-CN" dirty="0" err="1"/>
              <a:t>prompt_toolkit</a:t>
            </a:r>
            <a:r>
              <a:rPr lang="en-US" altLang="zh-CN" dirty="0"/>
              <a:t> </a:t>
            </a:r>
            <a:r>
              <a:rPr lang="zh-CN" altLang="en-US" dirty="0"/>
              <a:t>模块进行屏幕操作。</a:t>
            </a:r>
          </a:p>
          <a:p>
            <a:r>
              <a:rPr lang="zh-CN" altLang="en-US" dirty="0" smtClean="0"/>
              <a:t>由于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prompt_toolkit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的文档较少，很多时候需要查看模块源代码对其中提供的方法进行理解，并通过在运行时动态修改其中的部分方法，对其功能进行定制</a:t>
            </a:r>
            <a:endParaRPr lang="en-US" altLang="zh-CN" dirty="0" smtClean="0"/>
          </a:p>
          <a:p>
            <a:r>
              <a:rPr lang="zh-CN" altLang="en-US" b="1" dirty="0" smtClean="0"/>
              <a:t>* 这部分由于仍然有</a:t>
            </a:r>
            <a:r>
              <a:rPr lang="en-US" altLang="zh-CN" b="1" dirty="0" smtClean="0"/>
              <a:t> bug</a:t>
            </a:r>
            <a:r>
              <a:rPr lang="zh-CN" altLang="en-US" b="1" dirty="0" smtClean="0"/>
              <a:t>，暂未合并至主分支，详细可见分支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feat_screen</a:t>
            </a:r>
            <a:r>
              <a:rPr lang="zh-CN" altLang="en-US" b="1" dirty="0" smtClean="0"/>
              <a:t>：</a:t>
            </a:r>
            <a:r>
              <a:rPr lang="en-US" altLang="zh-CN" b="1" dirty="0">
                <a:hlinkClick r:id="rId2"/>
              </a:rPr>
              <a:t>https://github.com/tqyaaaaang/Hyper-OS/tree/feat_screen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395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Logging </a:t>
            </a:r>
            <a:r>
              <a:rPr lang="en-US" altLang="zh-CN" dirty="0"/>
              <a:t>&amp;</a:t>
            </a:r>
            <a:r>
              <a:rPr lang="en-US" altLang="zh-CN" dirty="0" smtClean="0"/>
              <a:t> Message service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手动</a:t>
            </a:r>
            <a:r>
              <a:rPr lang="zh-CN" altLang="en-US" dirty="0" smtClean="0"/>
              <a:t>实现</a:t>
            </a:r>
            <a:r>
              <a:rPr lang="zh-CN" altLang="en-US" dirty="0"/>
              <a:t>了 </a:t>
            </a:r>
            <a:r>
              <a:rPr lang="en-US" altLang="zh-CN" dirty="0" smtClean="0"/>
              <a:t>logging</a:t>
            </a:r>
            <a:r>
              <a:rPr lang="zh-CN" altLang="en-US" dirty="0" smtClean="0"/>
              <a:t>，</a:t>
            </a:r>
            <a:r>
              <a:rPr lang="zh-CN" altLang="en-US" dirty="0"/>
              <a:t>会</a:t>
            </a:r>
            <a:r>
              <a:rPr lang="zh-CN" altLang="en-US" dirty="0" smtClean="0"/>
              <a:t>在指定的文件或标准输出中</a:t>
            </a:r>
            <a:r>
              <a:rPr lang="zh-CN" altLang="en-US" dirty="0"/>
              <a:t>记录运行状况，以便调试。</a:t>
            </a:r>
            <a:r>
              <a:rPr lang="en-US" altLang="zh-CN" dirty="0"/>
              <a:t>log </a:t>
            </a:r>
            <a:r>
              <a:rPr lang="zh-CN" altLang="en-US" dirty="0"/>
              <a:t>有 </a:t>
            </a:r>
            <a:r>
              <a:rPr lang="en-US" altLang="zh-CN" dirty="0"/>
              <a:t>info</a:t>
            </a:r>
            <a:r>
              <a:rPr lang="zh-CN" altLang="en-US" dirty="0"/>
              <a:t>、</a:t>
            </a:r>
            <a:r>
              <a:rPr lang="en-US" altLang="zh-CN" dirty="0"/>
              <a:t>debug</a:t>
            </a:r>
            <a:r>
              <a:rPr lang="zh-CN" altLang="en-US" dirty="0"/>
              <a:t>、</a:t>
            </a:r>
            <a:r>
              <a:rPr lang="en-US" altLang="zh-CN" dirty="0"/>
              <a:t>warn</a:t>
            </a:r>
            <a:r>
              <a:rPr lang="zh-CN" altLang="en-US" dirty="0"/>
              <a:t>、</a:t>
            </a:r>
            <a:r>
              <a:rPr lang="en-US" altLang="zh-CN" dirty="0"/>
              <a:t>error</a:t>
            </a:r>
            <a:r>
              <a:rPr lang="zh-CN" altLang="en-US" dirty="0"/>
              <a:t>、</a:t>
            </a:r>
            <a:r>
              <a:rPr lang="en-US" altLang="zh-CN" dirty="0" err="1"/>
              <a:t>critcal</a:t>
            </a:r>
            <a:r>
              <a:rPr lang="en-US" altLang="zh-CN" dirty="0"/>
              <a:t> </a:t>
            </a:r>
            <a:r>
              <a:rPr lang="zh-CN" altLang="en-US" dirty="0"/>
              <a:t>五个等级。</a:t>
            </a:r>
          </a:p>
          <a:p>
            <a:pPr marL="342900" lvl="1" indent="-342900"/>
            <a:r>
              <a:rPr lang="zh-CN" altLang="en-US" sz="1800" dirty="0"/>
              <a:t>同时实现了 </a:t>
            </a:r>
            <a:r>
              <a:rPr lang="en-US" altLang="zh-CN" sz="1800" dirty="0"/>
              <a:t>message service</a:t>
            </a:r>
            <a:r>
              <a:rPr lang="zh-CN" altLang="en-US" sz="1800" dirty="0"/>
              <a:t>，给</a:t>
            </a:r>
            <a:r>
              <a:rPr lang="zh-CN" altLang="en-US" sz="1800" dirty="0"/>
              <a:t>学习</a:t>
            </a:r>
            <a:r>
              <a:rPr lang="zh-CN" altLang="en-US" sz="1800" dirty="0" smtClean="0"/>
              <a:t>者提供</a:t>
            </a:r>
            <a:r>
              <a:rPr lang="zh-CN" altLang="en-US" sz="1800" dirty="0"/>
              <a:t>帮助</a:t>
            </a:r>
            <a:r>
              <a:rPr lang="zh-CN" altLang="en-US" sz="1800" dirty="0"/>
              <a:t>，说明 </a:t>
            </a:r>
            <a:r>
              <a:rPr lang="en-US" altLang="zh-CN" sz="1800" dirty="0"/>
              <a:t>OS </a:t>
            </a:r>
            <a:r>
              <a:rPr lang="zh-CN" altLang="en-US" sz="1800" dirty="0"/>
              <a:t>和模拟的硬件在执行何种操作。</a:t>
            </a:r>
          </a:p>
          <a:p>
            <a:r>
              <a:rPr lang="en-US" altLang="zh-CN" dirty="0" smtClean="0"/>
              <a:t>Logging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 message service </a:t>
            </a:r>
            <a:r>
              <a:rPr lang="zh-CN" altLang="en-US" dirty="0" smtClean="0"/>
              <a:t>使用方式简便：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为了实现这点，采用了大量</a:t>
            </a:r>
            <a:r>
              <a:rPr lang="en-US" altLang="zh-CN" dirty="0" smtClean="0"/>
              <a:t> C++11 </a:t>
            </a:r>
            <a:r>
              <a:rPr lang="zh-CN" altLang="en-US" dirty="0" smtClean="0"/>
              <a:t>的特性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56" y="4322525"/>
            <a:ext cx="10278114" cy="2559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056" y="3977549"/>
            <a:ext cx="6571554" cy="2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后续工作计划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完成屏幕设备，提供完整的输入输出支持</a:t>
            </a:r>
            <a:endParaRPr lang="en-US" altLang="zh-CN" dirty="0" smtClean="0"/>
          </a:p>
          <a:p>
            <a:r>
              <a:rPr lang="zh-CN" altLang="en-US" dirty="0" smtClean="0"/>
              <a:t>实现简单的文件系统，展示文件系统的处理方式</a:t>
            </a:r>
            <a:endParaRPr lang="en-US" altLang="zh-CN" dirty="0" smtClean="0"/>
          </a:p>
          <a:p>
            <a:r>
              <a:rPr lang="zh-CN" altLang="en-US" dirty="0" smtClean="0"/>
              <a:t>编写更多的测试，增加系统的可靠性</a:t>
            </a:r>
            <a:endParaRPr lang="en-US" altLang="zh-CN" dirty="0" smtClean="0"/>
          </a:p>
          <a:p>
            <a:r>
              <a:rPr lang="zh-CN" altLang="en-US" dirty="0" smtClean="0"/>
              <a:t>编写更加详细的文档，对系统中采用的特殊实现技巧进行说明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48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未来展望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Hyper OS </a:t>
            </a:r>
            <a:r>
              <a:rPr lang="zh-CN" altLang="en-US" dirty="0" smtClean="0"/>
              <a:t>并不需要较强的硬件知识基础，对于硬件基础较差的同学（如外系的、高三的同学），可以利用</a:t>
            </a:r>
            <a:r>
              <a:rPr lang="en-US" altLang="zh-CN" dirty="0" smtClean="0"/>
              <a:t> Hyper OS </a:t>
            </a:r>
            <a:r>
              <a:rPr lang="zh-CN" altLang="en-US" dirty="0" smtClean="0"/>
              <a:t>更加清晰的</a:t>
            </a:r>
            <a:r>
              <a:rPr lang="zh-CN" altLang="en-US" dirty="0"/>
              <a:t>理解</a:t>
            </a:r>
            <a:r>
              <a:rPr lang="zh-CN" altLang="en-US" dirty="0" smtClean="0"/>
              <a:t>操作系统的逻辑。</a:t>
            </a:r>
            <a:endParaRPr lang="en-US" altLang="zh-CN" dirty="0" smtClean="0"/>
          </a:p>
          <a:p>
            <a:r>
              <a:rPr lang="zh-CN" altLang="en-US" dirty="0" smtClean="0"/>
              <a:t>可以作为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ucore</a:t>
            </a:r>
            <a:r>
              <a:rPr lang="en-US" altLang="zh-CN" dirty="0" smtClean="0"/>
              <a:t> lab </a:t>
            </a:r>
            <a:r>
              <a:rPr lang="zh-CN" altLang="en-US" dirty="0" smtClean="0"/>
              <a:t>实验中算法相关部分的替代选项</a:t>
            </a:r>
            <a:endParaRPr lang="en-US" altLang="zh-CN" dirty="0" smtClean="0"/>
          </a:p>
          <a:p>
            <a:r>
              <a:rPr lang="zh-CN" altLang="en-US" dirty="0" smtClean="0"/>
              <a:t>可以为每个部分定义对应的时间开销，模拟真实硬件上的时间开销比例，为算法效率分析提供较为方便的平台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17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参考文献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</a:t>
            </a:r>
            <a:r>
              <a:rPr lang="en-US" altLang="zh-CN" dirty="0" err="1"/>
              <a:t>Remzi</a:t>
            </a:r>
            <a:r>
              <a:rPr lang="en-US" altLang="zh-CN" dirty="0"/>
              <a:t> H. </a:t>
            </a:r>
            <a:r>
              <a:rPr lang="en-US" altLang="zh-CN" dirty="0" err="1"/>
              <a:t>Arpaci-Dusseau</a:t>
            </a:r>
            <a:r>
              <a:rPr lang="en-US" altLang="zh-CN" dirty="0"/>
              <a:t> and Andrea C. </a:t>
            </a:r>
            <a:r>
              <a:rPr lang="en-US" altLang="zh-CN" dirty="0" err="1"/>
              <a:t>Arpaci-Dusseau</a:t>
            </a:r>
            <a:r>
              <a:rPr lang="en-US" altLang="zh-CN" dirty="0"/>
              <a:t>. Operating Systems: Three Easy Pieces. 2018.</a:t>
            </a:r>
          </a:p>
          <a:p>
            <a:r>
              <a:rPr lang="en-US" altLang="zh-CN" smtClean="0"/>
              <a:t>[2] Randal </a:t>
            </a:r>
            <a:r>
              <a:rPr lang="en-US" altLang="zh-CN" dirty="0"/>
              <a:t>E. Bryant and David R. </a:t>
            </a:r>
            <a:r>
              <a:rPr lang="en-US" altLang="zh-CN" dirty="0" err="1"/>
              <a:t>O'Hallaron</a:t>
            </a:r>
            <a:r>
              <a:rPr lang="en-US" altLang="zh-CN" dirty="0"/>
              <a:t>. Computer Systems: A Programmer's Perspective. 2016.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27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谢谢大家，欢迎提问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现状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ucore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rcore</a:t>
            </a:r>
            <a:r>
              <a:rPr lang="en-US" altLang="zh-CN" dirty="0" smtClean="0"/>
              <a:t> </a:t>
            </a:r>
            <a:r>
              <a:rPr lang="zh-CN" altLang="en-US" dirty="0" smtClean="0"/>
              <a:t>等教学用操作系统：</a:t>
            </a:r>
            <a:endParaRPr lang="en-US" altLang="zh-CN" dirty="0" smtClean="0"/>
          </a:p>
          <a:p>
            <a:pPr lvl="1"/>
            <a:r>
              <a:rPr lang="zh-CN" altLang="en-US" dirty="0"/>
              <a:t>时常</a:t>
            </a:r>
            <a:r>
              <a:rPr lang="zh-CN" altLang="en-US" dirty="0" smtClean="0"/>
              <a:t>需要</a:t>
            </a:r>
            <a:r>
              <a:rPr lang="zh-CN" altLang="en-US" dirty="0"/>
              <a:t>阅读 </a:t>
            </a:r>
            <a:r>
              <a:rPr lang="en-US" altLang="zh-CN" dirty="0"/>
              <a:t>Intel </a:t>
            </a:r>
            <a:r>
              <a:rPr lang="zh-CN" altLang="en-US" dirty="0"/>
              <a:t>手册</a:t>
            </a:r>
            <a:r>
              <a:rPr lang="zh-CN" altLang="en-US" dirty="0" smtClean="0"/>
              <a:t>，了解部分硬件的</a:t>
            </a:r>
            <a:r>
              <a:rPr lang="zh-CN" altLang="en-US" dirty="0"/>
              <a:t>作用和</a:t>
            </a:r>
            <a:r>
              <a:rPr lang="zh-CN" altLang="en-US" dirty="0" smtClean="0"/>
              <a:t>原理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无法清晰的看出操作系统的实际执行流程，增加了学生理解</a:t>
            </a:r>
            <a:r>
              <a:rPr lang="en-US" altLang="zh-CN" dirty="0" smtClean="0"/>
              <a:t> OS </a:t>
            </a:r>
            <a:r>
              <a:rPr lang="zh-CN" altLang="en-US" dirty="0" smtClean="0"/>
              <a:t>本质原理的难度</a:t>
            </a:r>
            <a:endParaRPr lang="en-US" altLang="zh-CN" dirty="0" smtClean="0"/>
          </a:p>
          <a:p>
            <a:r>
              <a:rPr lang="en-US" altLang="zh-CN" dirty="0" smtClean="0"/>
              <a:t>OSTEP </a:t>
            </a:r>
            <a:r>
              <a:rPr lang="zh-CN" altLang="en-US" dirty="0" smtClean="0"/>
              <a:t>等实现，将各个部分拆分成小的模拟程序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各个部分之间耦合度为</a:t>
            </a:r>
            <a:r>
              <a:rPr lang="en-US" altLang="zh-CN" dirty="0" smtClean="0"/>
              <a:t> 0</a:t>
            </a:r>
            <a:r>
              <a:rPr lang="zh-CN" altLang="en-US" dirty="0" smtClean="0"/>
              <a:t>，无法展示操作系统各个部分之间的协调工作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</a:t>
            </a:r>
            <a:r>
              <a:rPr lang="en-US" altLang="zh-CN" dirty="0" smtClean="0"/>
              <a:t> process </a:t>
            </a:r>
            <a:r>
              <a:rPr lang="zh-CN" altLang="en-US" dirty="0" smtClean="0"/>
              <a:t>的时间片调度需要用到时钟中断来对时间片进行处理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例如虚拟存储中需要用到缺页中断来处理缺页情况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28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需求</a:t>
            </a:r>
            <a:r>
              <a:rPr lang="zh-CN" altLang="en-US" dirty="0"/>
              <a:t>分析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硬件无关：屏蔽掉与硬件相关的内容，展示出 </a:t>
            </a:r>
            <a:r>
              <a:rPr lang="en-US" altLang="zh-CN" dirty="0" smtClean="0"/>
              <a:t>OS </a:t>
            </a:r>
            <a:r>
              <a:rPr lang="zh-CN" altLang="en-US" dirty="0" smtClean="0"/>
              <a:t>中协调工作的逻辑过程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对硬件不太了解的学生学习时，可以大大降低学习难度</a:t>
            </a:r>
            <a:endParaRPr lang="en-US" altLang="zh-CN" dirty="0" smtClean="0"/>
          </a:p>
          <a:p>
            <a:pPr lvl="1"/>
            <a:r>
              <a:rPr lang="zh-CN" altLang="en-US" dirty="0"/>
              <a:t>在</a:t>
            </a:r>
            <a:r>
              <a:rPr lang="zh-CN" altLang="en-US" dirty="0" smtClean="0"/>
              <a:t>对操作系统中算法进行研究时，可以忽略大量与算法本身无关的硬件相关问题，减少测试开销。</a:t>
            </a:r>
            <a:endParaRPr lang="en-US" altLang="zh-CN" dirty="0" smtClean="0"/>
          </a:p>
          <a:p>
            <a:r>
              <a:rPr lang="zh-CN" altLang="en-US" dirty="0" smtClean="0"/>
              <a:t>足够真实：应当体现为一个完整的各个部分协同工作的系统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OSTEP </a:t>
            </a:r>
            <a:r>
              <a:rPr lang="zh-CN" altLang="en-US" dirty="0" smtClean="0"/>
              <a:t>等实现虽然易用，但是难以将各个部分耦合，无法展示协同工作</a:t>
            </a:r>
            <a:endParaRPr lang="en-US" altLang="zh-CN" dirty="0" smtClean="0"/>
          </a:p>
          <a:p>
            <a:r>
              <a:rPr lang="zh-CN" altLang="en-US" dirty="0" smtClean="0"/>
              <a:t>逻辑清晰：应该尽量遵循真实操作系统中的流程，展示真实系统中硬件</a:t>
            </a:r>
            <a:r>
              <a:rPr lang="zh-CN" altLang="en-US" dirty="0"/>
              <a:t>、操作系统、软件是如何协调工作</a:t>
            </a:r>
            <a:r>
              <a:rPr lang="zh-CN" altLang="en-US" dirty="0" smtClean="0"/>
              <a:t>的。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783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Hyper 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一个运行在用户态，利用线程之间的通信和协调模拟 </a:t>
            </a:r>
            <a:r>
              <a:rPr lang="en-US" altLang="zh-CN" dirty="0"/>
              <a:t>OS </a:t>
            </a:r>
            <a:r>
              <a:rPr lang="zh-CN" altLang="en-US" dirty="0"/>
              <a:t>调度的模拟</a:t>
            </a:r>
            <a:r>
              <a:rPr lang="zh-CN" altLang="en-US" dirty="0" smtClean="0"/>
              <a:t>操作系统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硬件无关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比较真实的展现操作系统的对各个部分的处理过程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放弃了硬件对 </a:t>
            </a:r>
            <a:r>
              <a:rPr lang="en-US" altLang="zh-CN" dirty="0" smtClean="0"/>
              <a:t>kernel </a:t>
            </a:r>
            <a:r>
              <a:rPr lang="zh-CN" altLang="en-US" dirty="0" smtClean="0"/>
              <a:t>的限制，以及一些</a:t>
            </a:r>
            <a:r>
              <a:rPr lang="en-US" altLang="zh-CN" dirty="0" smtClean="0"/>
              <a:t> kernel </a:t>
            </a:r>
            <a:r>
              <a:rPr lang="zh-CN" altLang="en-US" dirty="0" smtClean="0"/>
              <a:t>的实现技巧</a:t>
            </a:r>
            <a:endParaRPr lang="en-US" altLang="zh-CN" dirty="0" smtClean="0"/>
          </a:p>
          <a:p>
            <a:r>
              <a:rPr lang="zh-CN" altLang="en-US" dirty="0" smtClean="0"/>
              <a:t>目前解决的主要问题包括：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中断的处理：如何被正确发送给处理器，以及如何正确的返回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内存的支持：如何模拟页机制以及虚拟存储，如何利用物理地址进行寻址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进程的支持：如何定义用户态程序格式，并被加载成为进程，如何从用户进程中抢夺 </a:t>
            </a:r>
            <a:r>
              <a:rPr lang="en-US" altLang="zh-CN" dirty="0" smtClean="0"/>
              <a:t>			  CPU </a:t>
            </a:r>
            <a:r>
              <a:rPr lang="zh-CN" altLang="en-US" dirty="0" smtClean="0"/>
              <a:t>的控制权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外部设备的支持：外部设备如何和</a:t>
            </a:r>
            <a:r>
              <a:rPr lang="en-US" altLang="zh-CN" dirty="0" smtClean="0"/>
              <a:t> OS </a:t>
            </a:r>
            <a:r>
              <a:rPr lang="zh-CN" altLang="en-US" dirty="0" smtClean="0"/>
              <a:t>协调工作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14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小组分工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杨天祺：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中断机制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外部设备支持</a:t>
            </a:r>
            <a:endParaRPr lang="en-US" altLang="zh-CN" dirty="0" smtClean="0"/>
          </a:p>
          <a:p>
            <a:r>
              <a:rPr lang="zh-CN" altLang="en-US" dirty="0" smtClean="0"/>
              <a:t>李嘉图：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内存管理</a:t>
            </a:r>
            <a:endParaRPr lang="en-US" altLang="zh-CN" dirty="0" smtClean="0"/>
          </a:p>
          <a:p>
            <a:pPr lvl="1"/>
            <a:r>
              <a:rPr lang="zh-CN" altLang="en-US" dirty="0"/>
              <a:t>用户</a:t>
            </a:r>
            <a:r>
              <a:rPr lang="zh-CN" altLang="en-US" dirty="0" smtClean="0"/>
              <a:t>态程序与进程管理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47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中断机制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调研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对支持</a:t>
            </a:r>
            <a:r>
              <a:rPr lang="en-US" altLang="zh-CN" dirty="0" smtClean="0"/>
              <a:t> SMP </a:t>
            </a:r>
            <a:r>
              <a:rPr lang="zh-CN" altLang="en-US" dirty="0" smtClean="0"/>
              <a:t>的中断机制进行了调研</a:t>
            </a:r>
            <a:endParaRPr lang="en-US" altLang="zh-CN" dirty="0" smtClean="0"/>
          </a:p>
          <a:p>
            <a:r>
              <a:rPr lang="zh-CN" altLang="en-US" dirty="0" smtClean="0"/>
              <a:t>在多处理器系统中，中断控制器</a:t>
            </a:r>
            <a:r>
              <a:rPr lang="en-US" altLang="zh-CN" dirty="0" smtClean="0"/>
              <a:t> APIC </a:t>
            </a:r>
            <a:r>
              <a:rPr lang="zh-CN" altLang="en-US" dirty="0" smtClean="0"/>
              <a:t>分为</a:t>
            </a:r>
            <a:r>
              <a:rPr lang="en-US" altLang="zh-CN" dirty="0" smtClean="0"/>
              <a:t> Local APIC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 I/O APIC </a:t>
            </a:r>
            <a:r>
              <a:rPr lang="zh-CN" altLang="en-US" dirty="0" smtClean="0"/>
              <a:t>两部分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Local APIC</a:t>
            </a:r>
            <a:r>
              <a:rPr lang="zh-CN" altLang="en-US" dirty="0" smtClean="0"/>
              <a:t>：处理一个核心</a:t>
            </a:r>
            <a:r>
              <a:rPr lang="zh-CN" altLang="en-US" dirty="0"/>
              <a:t>的</a:t>
            </a:r>
            <a:r>
              <a:rPr lang="zh-CN" altLang="en-US" dirty="0" smtClean="0"/>
              <a:t>中断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I/O APIC</a:t>
            </a:r>
            <a:r>
              <a:rPr lang="zh-CN" altLang="en-US" dirty="0" smtClean="0"/>
              <a:t>：接收</a:t>
            </a:r>
            <a:r>
              <a:rPr lang="zh-CN" altLang="en-US" dirty="0"/>
              <a:t>一个主板上的</a:t>
            </a:r>
            <a:r>
              <a:rPr lang="zh-CN" altLang="en-US" dirty="0" smtClean="0"/>
              <a:t>中断</a:t>
            </a:r>
            <a:endParaRPr lang="en-US" altLang="zh-CN" dirty="0" smtClean="0"/>
          </a:p>
          <a:p>
            <a:r>
              <a:rPr lang="zh-CN" altLang="en-US" dirty="0" smtClean="0"/>
              <a:t>外部中断分发到哪个进程在由</a:t>
            </a:r>
            <a:r>
              <a:rPr lang="en-US" altLang="zh-CN" dirty="0" smtClean="0"/>
              <a:t> I/O APIC </a:t>
            </a:r>
            <a:r>
              <a:rPr lang="zh-CN" altLang="en-US" dirty="0" smtClean="0"/>
              <a:t>发送至</a:t>
            </a:r>
            <a:r>
              <a:rPr lang="en-US" altLang="zh-CN" dirty="0" smtClean="0"/>
              <a:t> Local APIC </a:t>
            </a:r>
            <a:r>
              <a:rPr lang="zh-CN" altLang="en-US" dirty="0" smtClean="0"/>
              <a:t>过程中由用户定义的</a:t>
            </a:r>
            <a:r>
              <a:rPr lang="en-US" altLang="zh-CN" dirty="0" smtClean="0"/>
              <a:t> interrupt affinity </a:t>
            </a:r>
            <a:r>
              <a:rPr lang="zh-CN" altLang="en-US" dirty="0" smtClean="0"/>
              <a:t>决定</a:t>
            </a:r>
            <a:endParaRPr lang="en-US" altLang="zh-CN" dirty="0" smtClean="0"/>
          </a:p>
          <a:p>
            <a:r>
              <a:rPr lang="zh-CN" altLang="en-US" dirty="0" smtClean="0"/>
              <a:t>内部中断分发至发送该中断的 </a:t>
            </a:r>
            <a:r>
              <a:rPr lang="en-US" altLang="zh-CN" dirty="0" smtClean="0"/>
              <a:t>CPU </a:t>
            </a:r>
            <a:r>
              <a:rPr lang="zh-CN" altLang="en-US" dirty="0" smtClean="0"/>
              <a:t>指令所在的核心</a:t>
            </a:r>
            <a:endParaRPr lang="en-US" altLang="zh-CN" dirty="0" smtClean="0"/>
          </a:p>
          <a:p>
            <a:r>
              <a:rPr lang="zh-CN" altLang="en-US" dirty="0" smtClean="0"/>
              <a:t>中断处理完成后，</a:t>
            </a:r>
            <a:r>
              <a:rPr lang="en-US" altLang="zh-CN" dirty="0" smtClean="0"/>
              <a:t>CPU </a:t>
            </a:r>
            <a:r>
              <a:rPr lang="zh-CN" altLang="en-US" dirty="0" smtClean="0"/>
              <a:t>会写入 </a:t>
            </a:r>
            <a:r>
              <a:rPr lang="en-US" altLang="zh-CN" dirty="0" smtClean="0"/>
              <a:t>Local APIC </a:t>
            </a:r>
            <a:r>
              <a:rPr lang="zh-CN" altLang="en-US" dirty="0" smtClean="0"/>
              <a:t>的</a:t>
            </a:r>
            <a:r>
              <a:rPr lang="en-US" altLang="zh-CN" dirty="0"/>
              <a:t> </a:t>
            </a:r>
            <a:r>
              <a:rPr lang="en-US" altLang="zh-CN" dirty="0" smtClean="0"/>
              <a:t>EOI </a:t>
            </a:r>
            <a:r>
              <a:rPr lang="zh-CN" altLang="en-US" dirty="0" smtClean="0"/>
              <a:t>寄存器通知 </a:t>
            </a:r>
            <a:r>
              <a:rPr lang="en-US" altLang="zh-CN" dirty="0" smtClean="0"/>
              <a:t>Local APIC </a:t>
            </a:r>
            <a:r>
              <a:rPr lang="zh-CN" altLang="en-US" dirty="0" smtClean="0"/>
              <a:t>中断处理完成，并由</a:t>
            </a:r>
            <a:r>
              <a:rPr lang="en-US" altLang="zh-CN" dirty="0" smtClean="0"/>
              <a:t> Local APIC </a:t>
            </a:r>
            <a:r>
              <a:rPr lang="zh-CN" altLang="en-US" dirty="0" smtClean="0"/>
              <a:t>完成后续操作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中断机制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实现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中断机制的难点在于如何仅通过用户态的机制实现这些信号的传递，以及如何打断当前正在执行的用户进程</a:t>
            </a:r>
            <a:endParaRPr lang="en-US" altLang="zh-CN" dirty="0" smtClean="0"/>
          </a:p>
          <a:p>
            <a:r>
              <a:rPr lang="zh-CN" altLang="en-US" dirty="0" smtClean="0"/>
              <a:t>在线程中通过线程安全队列进行事件的触发和通信</a:t>
            </a:r>
            <a:endParaRPr lang="en-US" altLang="zh-CN" dirty="0" smtClean="0"/>
          </a:p>
          <a:p>
            <a:r>
              <a:rPr lang="zh-CN" altLang="en-US" dirty="0" smtClean="0"/>
              <a:t>线程安全队列中实际采用条件变量</a:t>
            </a:r>
            <a:endParaRPr lang="en-US" altLang="zh-CN" dirty="0" smtClean="0"/>
          </a:p>
          <a:p>
            <a:r>
              <a:rPr lang="zh-CN" altLang="en-US" dirty="0" smtClean="0"/>
              <a:t>采用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::promise </a:t>
            </a:r>
            <a:r>
              <a:rPr lang="zh-CN" altLang="en-US" dirty="0" smtClean="0"/>
              <a:t>阻塞发起中断的线程，并在返回</a:t>
            </a:r>
            <a:r>
              <a:rPr lang="zh-CN" altLang="en-US" dirty="0"/>
              <a:t>时</a:t>
            </a:r>
            <a:r>
              <a:rPr lang="zh-CN" altLang="en-US" dirty="0" smtClean="0"/>
              <a:t>通知发起中断的线程</a:t>
            </a:r>
            <a:endParaRPr lang="en-US" altLang="zh-CN" dirty="0" smtClean="0"/>
          </a:p>
          <a:p>
            <a:r>
              <a:rPr lang="zh-CN" altLang="en-US" dirty="0" smtClean="0"/>
              <a:t>由于</a:t>
            </a:r>
            <a:r>
              <a:rPr lang="en-US" altLang="zh-CN" dirty="0" smtClean="0"/>
              <a:t> Hyper OS </a:t>
            </a:r>
            <a:r>
              <a:rPr lang="zh-CN" altLang="en-US" dirty="0" smtClean="0"/>
              <a:t>中</a:t>
            </a:r>
            <a:r>
              <a:rPr lang="en-US" altLang="zh-CN" dirty="0" smtClean="0"/>
              <a:t> LAPIC </a:t>
            </a:r>
            <a:r>
              <a:rPr lang="zh-CN" altLang="en-US" dirty="0" smtClean="0"/>
              <a:t>等待在事件队列上，无法通过写入</a:t>
            </a:r>
            <a:r>
              <a:rPr lang="en-US" altLang="zh-CN" dirty="0" smtClean="0"/>
              <a:t> EOI </a:t>
            </a:r>
            <a:r>
              <a:rPr lang="zh-CN" altLang="en-US" dirty="0" smtClean="0"/>
              <a:t>寄存器实现中断的返回。因此采用对事件队列发送一条信号事件，通知 </a:t>
            </a:r>
            <a:r>
              <a:rPr lang="en-US" altLang="zh-CN" dirty="0" smtClean="0"/>
              <a:t>LAPIC </a:t>
            </a:r>
            <a:r>
              <a:rPr lang="zh-CN" altLang="en-US" dirty="0" smtClean="0"/>
              <a:t>进行相关的处理操作</a:t>
            </a:r>
            <a:endParaRPr lang="en-US" altLang="zh-CN" dirty="0" smtClean="0"/>
          </a:p>
          <a:p>
            <a:r>
              <a:rPr lang="zh-CN" altLang="en-US" dirty="0" smtClean="0"/>
              <a:t>中断嵌套采用维护一个中断处理例程栈实现，在</a:t>
            </a:r>
            <a:r>
              <a:rPr lang="zh-CN" altLang="en-US" dirty="0"/>
              <a:t>收到的是一个内部中断，且目前中断栈上也是内部中断的</a:t>
            </a:r>
            <a:r>
              <a:rPr lang="zh-CN" altLang="en-US" dirty="0" smtClean="0"/>
              <a:t>时候进行嵌套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31" y="351615"/>
            <a:ext cx="4869702" cy="23715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8318" y="2899055"/>
            <a:ext cx="4620964" cy="20562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936" y="5145996"/>
            <a:ext cx="4421007" cy="15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中断机制</a:t>
            </a:r>
            <a:r>
              <a:rPr lang="en-US" altLang="zh-CN" dirty="0" smtClean="0"/>
              <a:t> – </a:t>
            </a:r>
            <a:r>
              <a:rPr lang="zh-CN" altLang="en-US" dirty="0" smtClean="0"/>
              <a:t>打断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中断机制中另一个难题是如何打断当前用户进程的执行，并执行中断服务例程。</a:t>
            </a:r>
            <a:endParaRPr lang="en-US" altLang="zh-CN" dirty="0" smtClean="0"/>
          </a:p>
          <a:p>
            <a:pPr lvl="1"/>
            <a:r>
              <a:rPr lang="en-US" altLang="zh-CN" dirty="0"/>
              <a:t>1. </a:t>
            </a:r>
            <a:r>
              <a:rPr lang="zh-CN" altLang="en-US" dirty="0"/>
              <a:t>采用软中断，利用进程间的信号模拟一个中断，但是这样需要把所有逻辑进程</a:t>
            </a:r>
            <a:r>
              <a:rPr lang="en-US" altLang="zh-CN" dirty="0"/>
              <a:t>/</a:t>
            </a:r>
            <a:r>
              <a:rPr lang="zh-CN" altLang="en-US" dirty="0"/>
              <a:t>设备都用进程维护，需要进程间共享信息，非常不方便</a:t>
            </a:r>
            <a:endParaRPr lang="en-US" altLang="zh-CN" dirty="0"/>
          </a:p>
          <a:p>
            <a:pPr lvl="1"/>
            <a:r>
              <a:rPr lang="en-US" altLang="zh-CN" dirty="0"/>
              <a:t>2.</a:t>
            </a:r>
            <a:r>
              <a:rPr lang="zh-CN" altLang="en-US" dirty="0"/>
              <a:t>所有逻辑进程</a:t>
            </a:r>
            <a:r>
              <a:rPr lang="en-US" altLang="zh-CN" dirty="0"/>
              <a:t>/</a:t>
            </a:r>
            <a:r>
              <a:rPr lang="zh-CN" altLang="en-US" dirty="0"/>
              <a:t>设备都分别用线程来维护，但这时候就不能用软中断，采用一个单独的线程处理一个</a:t>
            </a:r>
            <a:r>
              <a:rPr lang="en-US" altLang="zh-CN" dirty="0"/>
              <a:t>CPU</a:t>
            </a:r>
            <a:r>
              <a:rPr lang="zh-CN" altLang="en-US" dirty="0"/>
              <a:t>的所有中断</a:t>
            </a:r>
            <a:endParaRPr lang="en-US" altLang="zh-CN" dirty="0"/>
          </a:p>
          <a:p>
            <a:r>
              <a:rPr lang="zh-CN" altLang="en-US" dirty="0" smtClean="0"/>
              <a:t>实际我们采用解决方案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，需要用户态程序放弃</a:t>
            </a:r>
            <a:r>
              <a:rPr lang="en-US" altLang="zh-CN" dirty="0" smtClean="0"/>
              <a:t> CPU </a:t>
            </a:r>
            <a:r>
              <a:rPr lang="zh-CN" altLang="en-US" dirty="0" smtClean="0"/>
              <a:t>使用权</a:t>
            </a:r>
          </a:p>
        </p:txBody>
      </p:sp>
    </p:spTree>
    <p:extLst>
      <p:ext uri="{BB962C8B-B14F-4D97-AF65-F5344CB8AC3E}">
        <p14:creationId xmlns:p14="http://schemas.microsoft.com/office/powerpoint/2010/main" val="7094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1939</Words>
  <Application>Microsoft Office PowerPoint</Application>
  <PresentationFormat>宽屏</PresentationFormat>
  <Paragraphs>159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方正姚体</vt:lpstr>
      <vt:lpstr>华文新魏</vt:lpstr>
      <vt:lpstr>Arial</vt:lpstr>
      <vt:lpstr>Consolas</vt:lpstr>
      <vt:lpstr>Trebuchet MS</vt:lpstr>
      <vt:lpstr>Wingdings 3</vt:lpstr>
      <vt:lpstr>平面</vt:lpstr>
      <vt:lpstr>Hyper OS</vt:lpstr>
      <vt:lpstr>选题背景</vt:lpstr>
      <vt:lpstr>现状</vt:lpstr>
      <vt:lpstr>需求分析</vt:lpstr>
      <vt:lpstr>Hyper OS</vt:lpstr>
      <vt:lpstr>小组分工</vt:lpstr>
      <vt:lpstr>中断机制 – 调研</vt:lpstr>
      <vt:lpstr>中断机制 – 实现</vt:lpstr>
      <vt:lpstr>中断机制 – 打断</vt:lpstr>
      <vt:lpstr>Kernel</vt:lpstr>
      <vt:lpstr>应用程序接口</vt:lpstr>
      <vt:lpstr>应用程序格式</vt:lpstr>
      <vt:lpstr>进程</vt:lpstr>
      <vt:lpstr>调度器</vt:lpstr>
      <vt:lpstr>进程调度的例子</vt:lpstr>
      <vt:lpstr>系统调用与进程</vt:lpstr>
      <vt:lpstr>中断机制与进程管理</vt:lpstr>
      <vt:lpstr>页表</vt:lpstr>
      <vt:lpstr>进程内存布局</vt:lpstr>
      <vt:lpstr>屏幕设备的实现</vt:lpstr>
      <vt:lpstr>Logging &amp; Message service</vt:lpstr>
      <vt:lpstr>后续工作计划</vt:lpstr>
      <vt:lpstr>未来展望</vt:lpstr>
      <vt:lpstr>参考文献</vt:lpstr>
      <vt:lpstr>谢谢大家，欢迎提问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 OS</dc:title>
  <dc:creator>Yang Tianqi</dc:creator>
  <cp:lastModifiedBy>Yang Tianqi</cp:lastModifiedBy>
  <cp:revision>44</cp:revision>
  <dcterms:created xsi:type="dcterms:W3CDTF">2019-05-25T16:26:10Z</dcterms:created>
  <dcterms:modified xsi:type="dcterms:W3CDTF">2019-05-25T18:14:20Z</dcterms:modified>
</cp:coreProperties>
</file>